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5.xml" ContentType="application/inkml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.xml" ContentType="application/inkml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ink/ink1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8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5"/>
  </p:notesMasterIdLst>
  <p:handoutMasterIdLst>
    <p:handoutMasterId r:id="rId76"/>
  </p:handoutMasterIdLst>
  <p:sldIdLst>
    <p:sldId id="268" r:id="rId10"/>
    <p:sldId id="459" r:id="rId11"/>
    <p:sldId id="460" r:id="rId12"/>
    <p:sldId id="913" r:id="rId13"/>
    <p:sldId id="912" r:id="rId14"/>
    <p:sldId id="914" r:id="rId15"/>
    <p:sldId id="905" r:id="rId16"/>
    <p:sldId id="765" r:id="rId17"/>
    <p:sldId id="835" r:id="rId18"/>
    <p:sldId id="772" r:id="rId19"/>
    <p:sldId id="915" r:id="rId20"/>
    <p:sldId id="817" r:id="rId21"/>
    <p:sldId id="849" r:id="rId22"/>
    <p:sldId id="916" r:id="rId23"/>
    <p:sldId id="918" r:id="rId24"/>
    <p:sldId id="881" r:id="rId25"/>
    <p:sldId id="880" r:id="rId26"/>
    <p:sldId id="832" r:id="rId27"/>
    <p:sldId id="815" r:id="rId28"/>
    <p:sldId id="818" r:id="rId29"/>
    <p:sldId id="831" r:id="rId30"/>
    <p:sldId id="785" r:id="rId31"/>
    <p:sldId id="928" r:id="rId32"/>
    <p:sldId id="923" r:id="rId33"/>
    <p:sldId id="921" r:id="rId34"/>
    <p:sldId id="927" r:id="rId35"/>
    <p:sldId id="859" r:id="rId36"/>
    <p:sldId id="925" r:id="rId37"/>
    <p:sldId id="926" r:id="rId38"/>
    <p:sldId id="924" r:id="rId39"/>
    <p:sldId id="853" r:id="rId40"/>
    <p:sldId id="857" r:id="rId41"/>
    <p:sldId id="854" r:id="rId42"/>
    <p:sldId id="860" r:id="rId43"/>
    <p:sldId id="863" r:id="rId44"/>
    <p:sldId id="894" r:id="rId45"/>
    <p:sldId id="906" r:id="rId46"/>
    <p:sldId id="866" r:id="rId47"/>
    <p:sldId id="867" r:id="rId48"/>
    <p:sldId id="937" r:id="rId49"/>
    <p:sldId id="938" r:id="rId50"/>
    <p:sldId id="891" r:id="rId51"/>
    <p:sldId id="865" r:id="rId52"/>
    <p:sldId id="895" r:id="rId53"/>
    <p:sldId id="900" r:id="rId54"/>
    <p:sldId id="874" r:id="rId55"/>
    <p:sldId id="901" r:id="rId56"/>
    <p:sldId id="903" r:id="rId57"/>
    <p:sldId id="902" r:id="rId58"/>
    <p:sldId id="875" r:id="rId59"/>
    <p:sldId id="876" r:id="rId60"/>
    <p:sldId id="877" r:id="rId61"/>
    <p:sldId id="878" r:id="rId62"/>
    <p:sldId id="907" r:id="rId63"/>
    <p:sldId id="908" r:id="rId64"/>
    <p:sldId id="909" r:id="rId65"/>
    <p:sldId id="935" r:id="rId66"/>
    <p:sldId id="911" r:id="rId67"/>
    <p:sldId id="939" r:id="rId68"/>
    <p:sldId id="940" r:id="rId69"/>
    <p:sldId id="941" r:id="rId70"/>
    <p:sldId id="883" r:id="rId71"/>
    <p:sldId id="897" r:id="rId72"/>
    <p:sldId id="899" r:id="rId73"/>
    <p:sldId id="67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13"/>
            <p14:sldId id="912"/>
            <p14:sldId id="914"/>
            <p14:sldId id="905"/>
            <p14:sldId id="765"/>
            <p14:sldId id="835"/>
            <p14:sldId id="772"/>
            <p14:sldId id="915"/>
            <p14:sldId id="817"/>
            <p14:sldId id="849"/>
            <p14:sldId id="916"/>
            <p14:sldId id="918"/>
            <p14:sldId id="881"/>
            <p14:sldId id="880"/>
            <p14:sldId id="832"/>
            <p14:sldId id="815"/>
            <p14:sldId id="818"/>
            <p14:sldId id="831"/>
            <p14:sldId id="785"/>
            <p14:sldId id="928"/>
            <p14:sldId id="923"/>
            <p14:sldId id="921"/>
            <p14:sldId id="927"/>
            <p14:sldId id="859"/>
            <p14:sldId id="925"/>
            <p14:sldId id="926"/>
            <p14:sldId id="924"/>
            <p14:sldId id="853"/>
            <p14:sldId id="857"/>
            <p14:sldId id="854"/>
            <p14:sldId id="860"/>
            <p14:sldId id="863"/>
            <p14:sldId id="894"/>
            <p14:sldId id="906"/>
            <p14:sldId id="866"/>
            <p14:sldId id="867"/>
            <p14:sldId id="937"/>
            <p14:sldId id="938"/>
            <p14:sldId id="891"/>
            <p14:sldId id="865"/>
            <p14:sldId id="895"/>
            <p14:sldId id="900"/>
            <p14:sldId id="874"/>
            <p14:sldId id="901"/>
            <p14:sldId id="903"/>
            <p14:sldId id="902"/>
            <p14:sldId id="875"/>
            <p14:sldId id="876"/>
            <p14:sldId id="877"/>
            <p14:sldId id="878"/>
            <p14:sldId id="907"/>
            <p14:sldId id="908"/>
            <p14:sldId id="909"/>
            <p14:sldId id="935"/>
            <p14:sldId id="911"/>
            <p14:sldId id="939"/>
            <p14:sldId id="940"/>
            <p14:sldId id="941"/>
            <p14:sldId id="883"/>
            <p14:sldId id="897"/>
            <p14:sldId id="899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05C18-06C2-4DBB-B320-BD8E259B5779}" v="18" dt="2018-09-09T20:19:55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8" autoAdjust="0"/>
    <p:restoredTop sz="84724" autoAdjust="0"/>
  </p:normalViewPr>
  <p:slideViewPr>
    <p:cSldViewPr snapToGrid="0">
      <p:cViewPr>
        <p:scale>
          <a:sx n="59" d="100"/>
          <a:sy n="59" d="100"/>
        </p:scale>
        <p:origin x="1983" y="42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煜 张" userId="259169ca84d8f5dc" providerId="LiveId" clId="{F4105C18-06C2-4DBB-B320-BD8E259B5779}"/>
    <pc:docChg chg="undo addSld delSld modSld">
      <pc:chgData name="子煜 张" userId="259169ca84d8f5dc" providerId="LiveId" clId="{F4105C18-06C2-4DBB-B320-BD8E259B5779}" dt="2018-09-09T20:19:55.578" v="17"/>
      <pc:docMkLst>
        <pc:docMk/>
      </pc:docMkLst>
      <pc:sldChg chg="addSp delSp">
        <pc:chgData name="子煜 张" userId="259169ca84d8f5dc" providerId="LiveId" clId="{F4105C18-06C2-4DBB-B320-BD8E259B5779}" dt="2018-09-06T22:12:19.618" v="1"/>
        <pc:sldMkLst>
          <pc:docMk/>
          <pc:sldMk cId="988791336" sldId="268"/>
        </pc:sldMkLst>
        <pc:inkChg chg="add del">
          <ac:chgData name="子煜 张" userId="259169ca84d8f5dc" providerId="LiveId" clId="{F4105C18-06C2-4DBB-B320-BD8E259B5779}" dt="2018-09-06T22:12:19.618" v="1"/>
          <ac:inkMkLst>
            <pc:docMk/>
            <pc:sldMk cId="988791336" sldId="268"/>
            <ac:inkMk id="5" creationId="{F304870B-EB24-4ECB-A90A-BA4E2052D990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175418319" sldId="765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175418319" sldId="765"/>
            <ac:inkMk id="5" creationId="{9BDBF85B-631C-42A0-8D42-D767B20FDEF7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175418319" sldId="772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175418319" sldId="772"/>
            <ac:inkMk id="2" creationId="{3DF7F5E5-8DE1-44DB-A688-6695C791B0C8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837088961" sldId="815"/>
        </pc:sldMkLst>
        <pc:inkChg chg="add">
          <ac:chgData name="子煜 张" userId="259169ca84d8f5dc" providerId="LiveId" clId="{F4105C18-06C2-4DBB-B320-BD8E259B5779}" dt="2018-09-06T23:37:27.226" v="4"/>
          <ac:inkMkLst>
            <pc:docMk/>
            <pc:sldMk cId="837088961" sldId="815"/>
            <ac:inkMk id="6" creationId="{E2D91B49-F1B2-42C1-8D2A-9F82A85202D5}"/>
          </ac:inkMkLst>
        </pc:inkChg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837088961" sldId="815"/>
            <ac:inkMk id="7" creationId="{411696C1-FB45-4025-8D16-7CF2D9FA2322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2106085944" sldId="817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2106085944" sldId="817"/>
            <ac:inkMk id="7" creationId="{A34E8C03-485C-451D-AB4A-B65E1CDFD5F4}"/>
          </ac:inkMkLst>
        </pc:inkChg>
      </pc:sldChg>
      <pc:sldChg chg="addSp delSp">
        <pc:chgData name="子煜 张" userId="259169ca84d8f5dc" providerId="LiveId" clId="{F4105C18-06C2-4DBB-B320-BD8E259B5779}" dt="2018-09-06T23:50:15.696" v="9"/>
        <pc:sldMkLst>
          <pc:docMk/>
          <pc:sldMk cId="1697130532" sldId="831"/>
        </pc:sldMkLst>
        <pc:inkChg chg="add del">
          <ac:chgData name="子煜 张" userId="259169ca84d8f5dc" providerId="LiveId" clId="{F4105C18-06C2-4DBB-B320-BD8E259B5779}" dt="2018-09-06T23:50:15.696" v="9"/>
          <ac:inkMkLst>
            <pc:docMk/>
            <pc:sldMk cId="1697130532" sldId="831"/>
            <ac:inkMk id="8" creationId="{561B2C56-7539-400C-B329-33D8D81F7A4D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66029434" sldId="835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66029434" sldId="835"/>
            <ac:inkMk id="6" creationId="{A6363946-5A67-4567-B6A3-8357157C61EE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594717232" sldId="849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594717232" sldId="849"/>
            <ac:inkMk id="2" creationId="{51F4DD36-A630-4419-9DB9-44025F96F072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331115038" sldId="857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331115038" sldId="857"/>
            <ac:inkMk id="5" creationId="{FE65B526-0CAF-45CF-A97E-0BE1AA90BA6C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1847991119" sldId="859"/>
        </pc:sldMkLst>
        <pc:inkChg chg="add">
          <ac:chgData name="子煜 张" userId="259169ca84d8f5dc" providerId="LiveId" clId="{F4105C18-06C2-4DBB-B320-BD8E259B5779}" dt="2018-09-07T00:04:03.223" v="10"/>
          <ac:inkMkLst>
            <pc:docMk/>
            <pc:sldMk cId="1847991119" sldId="859"/>
            <ac:inkMk id="6" creationId="{032A24C7-49FE-46B4-8580-C9AC6BF6F7DE}"/>
          </ac:inkMkLst>
        </pc:inkChg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1847991119" sldId="859"/>
            <ac:inkMk id="7" creationId="{B2EDAF7E-EE89-46F1-9BEB-911D55ADB300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286024564" sldId="880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286024564" sldId="880"/>
            <ac:inkMk id="6" creationId="{53FE6205-22D9-40EA-BB13-63FF0D766767}"/>
          </ac:inkMkLst>
        </pc:inkChg>
      </pc:sldChg>
      <pc:sldChg chg="addSp delSp">
        <pc:chgData name="子煜 张" userId="259169ca84d8f5dc" providerId="LiveId" clId="{F4105C18-06C2-4DBB-B320-BD8E259B5779}" dt="2018-09-09T20:19:55.578" v="17"/>
        <pc:sldMkLst>
          <pc:docMk/>
          <pc:sldMk cId="90167911" sldId="883"/>
        </pc:sldMkLst>
        <pc:inkChg chg="add del">
          <ac:chgData name="子煜 张" userId="259169ca84d8f5dc" providerId="LiveId" clId="{F4105C18-06C2-4DBB-B320-BD8E259B5779}" dt="2018-09-09T20:19:55.578" v="17"/>
          <ac:inkMkLst>
            <pc:docMk/>
            <pc:sldMk cId="90167911" sldId="883"/>
            <ac:inkMk id="2" creationId="{A6EF957D-B509-44D4-BCB2-160502330916}"/>
          </ac:inkMkLst>
        </pc:inkChg>
        <pc:inkChg chg="add del">
          <ac:chgData name="子煜 张" userId="259169ca84d8f5dc" providerId="LiveId" clId="{F4105C18-06C2-4DBB-B320-BD8E259B5779}" dt="2018-09-09T20:19:55.578" v="16"/>
          <ac:inkMkLst>
            <pc:docMk/>
            <pc:sldMk cId="90167911" sldId="883"/>
            <ac:inkMk id="5" creationId="{B00B2DB1-8BB9-42DA-AF99-CA1A55B5B712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500342329" sldId="895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500342329" sldId="895"/>
            <ac:inkMk id="7" creationId="{64BA4BEE-27ED-4C84-B7D2-7494B09D5FE6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263607029" sldId="905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263607029" sldId="905"/>
            <ac:inkMk id="6" creationId="{BAFF3CF4-259F-4060-8965-6B8547B4E834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3692534987" sldId="912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3692534987" sldId="912"/>
            <ac:inkMk id="5" creationId="{22CD471C-AC71-4FD9-86BF-A93B8C17EC21}"/>
          </ac:inkMkLst>
        </pc:inkChg>
      </pc:sldChg>
      <pc:sldChg chg="addSp">
        <pc:chgData name="子煜 张" userId="259169ca84d8f5dc" providerId="LiveId" clId="{F4105C18-06C2-4DBB-B320-BD8E259B5779}" dt="2018-09-06T23:02:06.322" v="3"/>
        <pc:sldMkLst>
          <pc:docMk/>
          <pc:sldMk cId="3465230101" sldId="914"/>
        </pc:sldMkLst>
        <pc:inkChg chg="add">
          <ac:chgData name="子煜 张" userId="259169ca84d8f5dc" providerId="LiveId" clId="{F4105C18-06C2-4DBB-B320-BD8E259B5779}" dt="2018-09-06T23:01:34.437" v="2"/>
          <ac:inkMkLst>
            <pc:docMk/>
            <pc:sldMk cId="3465230101" sldId="914"/>
            <ac:inkMk id="7" creationId="{E7427D88-7F7C-4022-95D8-3B50D90F495C}"/>
          </ac:inkMkLst>
        </pc:inkChg>
        <pc:inkChg chg="add">
          <ac:chgData name="子煜 张" userId="259169ca84d8f5dc" providerId="LiveId" clId="{F4105C18-06C2-4DBB-B320-BD8E259B5779}" dt="2018-09-06T23:02:06.322" v="3"/>
          <ac:inkMkLst>
            <pc:docMk/>
            <pc:sldMk cId="3465230101" sldId="914"/>
            <ac:inkMk id="9" creationId="{38DD9D82-E794-4597-A256-17F6808A0A3A}"/>
          </ac:inkMkLst>
        </pc:inkChg>
      </pc:sldChg>
      <pc:sldChg chg="addSp delSp">
        <pc:chgData name="子煜 张" userId="259169ca84d8f5dc" providerId="LiveId" clId="{F4105C18-06C2-4DBB-B320-BD8E259B5779}" dt="2018-09-09T20:14:28.990" v="13"/>
        <pc:sldMkLst>
          <pc:docMk/>
          <pc:sldMk cId="495205643" sldId="923"/>
        </pc:sldMkLst>
        <pc:inkChg chg="add del">
          <ac:chgData name="子煜 张" userId="259169ca84d8f5dc" providerId="LiveId" clId="{F4105C18-06C2-4DBB-B320-BD8E259B5779}" dt="2018-09-09T20:14:28.990" v="13"/>
          <ac:inkMkLst>
            <pc:docMk/>
            <pc:sldMk cId="495205643" sldId="923"/>
            <ac:inkMk id="2" creationId="{2D3A5A80-9497-4C36-A673-02C3D969EA8C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Properties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Behaviors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51E6D40-5428-B449-B068-704059C2C594}" type="presOf" srcId="{E8C9CE05-44A5-A041-9EC8-53DD99DA57BF}" destId="{468E1E5B-2CAD-3742-9D10-298FA9E3C4FE}" srcOrd="0" destOrd="0" presId="urn:microsoft.com/office/officeart/2005/8/layout/orgChart1"/>
    <dgm:cxn modelId="{3E9C915E-1F7C-A040-888A-C96C55EDD89B}" type="presOf" srcId="{1844F3E8-A738-7944-A8B5-772A5B6B88AD}" destId="{E27CDE30-8D83-D34B-96E2-31760EFAA06D}" srcOrd="1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9A560288-7459-DC4C-BB9D-738E99B4BA28}" type="presOf" srcId="{3909066A-FCB3-284B-A307-6AAE8DAF7F03}" destId="{7A2AED69-E11C-1F4D-A053-14BC6A9CA15D}" srcOrd="0" destOrd="0" presId="urn:microsoft.com/office/officeart/2005/8/layout/orgChart1"/>
    <dgm:cxn modelId="{D8412A96-DF3E-894B-A2AA-ABDE8D9740E8}" type="presOf" srcId="{3909066A-FCB3-284B-A307-6AAE8DAF7F03}" destId="{BF20E119-642F-3043-BF80-615433D646D1}" srcOrd="1" destOrd="0" presId="urn:microsoft.com/office/officeart/2005/8/layout/orgChart1"/>
    <dgm:cxn modelId="{01173C9E-4730-FB42-BF3E-D2FE5F0A48E3}" type="presOf" srcId="{264877C4-E6AE-F64E-9EE7-0081DB6B419B}" destId="{6E59E2A1-6387-1B48-9708-F3D713052EBA}" srcOrd="0" destOrd="0" presId="urn:microsoft.com/office/officeart/2005/8/layout/orgChart1"/>
    <dgm:cxn modelId="{76CD4D9F-35B2-6C43-A496-1F26CBC1A2AE}" type="presOf" srcId="{0DA369B7-751B-B14D-8394-6DCE79ABB545}" destId="{B2329360-7DDD-4E44-B0DC-76AA07A59168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803DE6C7-D1F3-EC4B-8E98-916A0C1E7762}" type="presOf" srcId="{0DA369B7-751B-B14D-8394-6DCE79ABB545}" destId="{8FB55332-0F46-1742-AACB-9603B0D69B50}" srcOrd="1" destOrd="0" presId="urn:microsoft.com/office/officeart/2005/8/layout/orgChart1"/>
    <dgm:cxn modelId="{46E5E6CD-C09F-934C-9923-7ACAB2628CFD}" type="presOf" srcId="{B3651FE9-2AB5-9349-94C2-AF81A387CE70}" destId="{64AB6F26-90E6-1348-A47F-F7DFE100FAF0}" srcOrd="0" destOrd="0" presId="urn:microsoft.com/office/officeart/2005/8/layout/orgChart1"/>
    <dgm:cxn modelId="{766076DF-6A84-3142-BE78-DA82C9F61654}" type="presOf" srcId="{1844F3E8-A738-7944-A8B5-772A5B6B88AD}" destId="{8D6CB881-1F28-C34A-AF9A-12DB936341EA}" srcOrd="0" destOrd="0" presId="urn:microsoft.com/office/officeart/2005/8/layout/orgChart1"/>
    <dgm:cxn modelId="{A340A897-FB4E-FA49-969D-99FDDF693551}" type="presParOf" srcId="{468E1E5B-2CAD-3742-9D10-298FA9E3C4FE}" destId="{AE0397F2-C521-264A-8C61-2BA59466CD13}" srcOrd="0" destOrd="0" presId="urn:microsoft.com/office/officeart/2005/8/layout/orgChart1"/>
    <dgm:cxn modelId="{6816A631-36EC-084B-B31D-FC69DB9DAC04}" type="presParOf" srcId="{AE0397F2-C521-264A-8C61-2BA59466CD13}" destId="{C3A25964-7E9B-684F-9986-98A3BBC06731}" srcOrd="0" destOrd="0" presId="urn:microsoft.com/office/officeart/2005/8/layout/orgChart1"/>
    <dgm:cxn modelId="{8FFA37B1-CAEE-D24C-99E8-CA69C140C48B}" type="presParOf" srcId="{C3A25964-7E9B-684F-9986-98A3BBC06731}" destId="{B2329360-7DDD-4E44-B0DC-76AA07A59168}" srcOrd="0" destOrd="0" presId="urn:microsoft.com/office/officeart/2005/8/layout/orgChart1"/>
    <dgm:cxn modelId="{61446D7B-790F-3242-BC0B-26E3BDF8B170}" type="presParOf" srcId="{C3A25964-7E9B-684F-9986-98A3BBC06731}" destId="{8FB55332-0F46-1742-AACB-9603B0D69B50}" srcOrd="1" destOrd="0" presId="urn:microsoft.com/office/officeart/2005/8/layout/orgChart1"/>
    <dgm:cxn modelId="{EF9177A2-45F4-964D-84A3-816F5DACD6DE}" type="presParOf" srcId="{AE0397F2-C521-264A-8C61-2BA59466CD13}" destId="{71B539E6-528A-CA41-AE43-B924E2FCF690}" srcOrd="1" destOrd="0" presId="urn:microsoft.com/office/officeart/2005/8/layout/orgChart1"/>
    <dgm:cxn modelId="{6FFDA4E0-D745-DD49-A374-75AC4A2FC775}" type="presParOf" srcId="{71B539E6-528A-CA41-AE43-B924E2FCF690}" destId="{6E59E2A1-6387-1B48-9708-F3D713052EBA}" srcOrd="0" destOrd="0" presId="urn:microsoft.com/office/officeart/2005/8/layout/orgChart1"/>
    <dgm:cxn modelId="{EE7917C8-A58C-194D-9BCF-207338227E19}" type="presParOf" srcId="{71B539E6-528A-CA41-AE43-B924E2FCF690}" destId="{2940FC99-19DD-6947-99E2-35D8751554C3}" srcOrd="1" destOrd="0" presId="urn:microsoft.com/office/officeart/2005/8/layout/orgChart1"/>
    <dgm:cxn modelId="{1C8E04C0-8151-F248-9608-E7C183F49516}" type="presParOf" srcId="{2940FC99-19DD-6947-99E2-35D8751554C3}" destId="{B6472F83-614B-D947-B215-E8D87B28F430}" srcOrd="0" destOrd="0" presId="urn:microsoft.com/office/officeart/2005/8/layout/orgChart1"/>
    <dgm:cxn modelId="{0CFDDECC-BF9B-3F49-971B-201809B8EFC8}" type="presParOf" srcId="{B6472F83-614B-D947-B215-E8D87B28F430}" destId="{7A2AED69-E11C-1F4D-A053-14BC6A9CA15D}" srcOrd="0" destOrd="0" presId="urn:microsoft.com/office/officeart/2005/8/layout/orgChart1"/>
    <dgm:cxn modelId="{04A12920-34A8-314E-889A-2E92FAE643E5}" type="presParOf" srcId="{B6472F83-614B-D947-B215-E8D87B28F430}" destId="{BF20E119-642F-3043-BF80-615433D646D1}" srcOrd="1" destOrd="0" presId="urn:microsoft.com/office/officeart/2005/8/layout/orgChart1"/>
    <dgm:cxn modelId="{0055CC12-ABE4-4E4E-99AB-73603F2658A0}" type="presParOf" srcId="{2940FC99-19DD-6947-99E2-35D8751554C3}" destId="{DB192226-CD7C-C745-9380-4E9BDAAB2796}" srcOrd="1" destOrd="0" presId="urn:microsoft.com/office/officeart/2005/8/layout/orgChart1"/>
    <dgm:cxn modelId="{A063FFFD-AF5E-C743-9ACF-5F3712EDDF75}" type="presParOf" srcId="{2940FC99-19DD-6947-99E2-35D8751554C3}" destId="{ACA5182D-1861-EC4F-95AD-8BF6F20F6A82}" srcOrd="2" destOrd="0" presId="urn:microsoft.com/office/officeart/2005/8/layout/orgChart1"/>
    <dgm:cxn modelId="{54E94F7D-F831-AB40-AD50-57F5C148BA55}" type="presParOf" srcId="{71B539E6-528A-CA41-AE43-B924E2FCF690}" destId="{64AB6F26-90E6-1348-A47F-F7DFE100FAF0}" srcOrd="2" destOrd="0" presId="urn:microsoft.com/office/officeart/2005/8/layout/orgChart1"/>
    <dgm:cxn modelId="{782534BC-8FF0-0146-B371-4D6EAB2D10B4}" type="presParOf" srcId="{71B539E6-528A-CA41-AE43-B924E2FCF690}" destId="{714319A6-F737-7140-9722-6BBE49263DD5}" srcOrd="3" destOrd="0" presId="urn:microsoft.com/office/officeart/2005/8/layout/orgChart1"/>
    <dgm:cxn modelId="{86A5E317-45F8-E94B-8931-4ADEFBC1D63E}" type="presParOf" srcId="{714319A6-F737-7140-9722-6BBE49263DD5}" destId="{2DA54654-620D-5448-ACE0-661FD1430D2B}" srcOrd="0" destOrd="0" presId="urn:microsoft.com/office/officeart/2005/8/layout/orgChart1"/>
    <dgm:cxn modelId="{3D80764D-EC34-CB4B-92C6-CAC517385343}" type="presParOf" srcId="{2DA54654-620D-5448-ACE0-661FD1430D2B}" destId="{8D6CB881-1F28-C34A-AF9A-12DB936341EA}" srcOrd="0" destOrd="0" presId="urn:microsoft.com/office/officeart/2005/8/layout/orgChart1"/>
    <dgm:cxn modelId="{E55C761D-71EF-6746-B6BA-7ADA89C74C20}" type="presParOf" srcId="{2DA54654-620D-5448-ACE0-661FD1430D2B}" destId="{E27CDE30-8D83-D34B-96E2-31760EFAA06D}" srcOrd="1" destOrd="0" presId="urn:microsoft.com/office/officeart/2005/8/layout/orgChart1"/>
    <dgm:cxn modelId="{F7419BE7-B126-2B43-B1FE-3A964E5719D6}" type="presParOf" srcId="{714319A6-F737-7140-9722-6BBE49263DD5}" destId="{247670C9-27CF-9F4C-B096-65C91A35AE54}" srcOrd="1" destOrd="0" presId="urn:microsoft.com/office/officeart/2005/8/layout/orgChart1"/>
    <dgm:cxn modelId="{877B25B0-5EF5-AF4E-8C91-012BD436129C}" type="presParOf" srcId="{714319A6-F737-7140-9722-6BBE49263DD5}" destId="{748980CB-8BEB-9F40-AED6-3FDEE862DE4E}" srcOrd="2" destOrd="0" presId="urn:microsoft.com/office/officeart/2005/8/layout/orgChart1"/>
    <dgm:cxn modelId="{4A7C26C6-B2A5-1347-8DBD-0024E09A9BAE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303A2718-B569-3241-B7E2-9576FF3A3F7A}" type="presOf" srcId="{B3651FE9-2AB5-9349-94C2-AF81A387CE70}" destId="{64AB6F26-90E6-1348-A47F-F7DFE100FAF0}" srcOrd="0" destOrd="0" presId="urn:microsoft.com/office/officeart/2005/8/layout/orgChart1"/>
    <dgm:cxn modelId="{B52DA32A-C3D4-2D4B-A61E-C438417933CF}" type="presOf" srcId="{E8C9CE05-44A5-A041-9EC8-53DD99DA57BF}" destId="{468E1E5B-2CAD-3742-9D10-298FA9E3C4FE}" srcOrd="0" destOrd="0" presId="urn:microsoft.com/office/officeart/2005/8/layout/orgChart1"/>
    <dgm:cxn modelId="{A7530232-503D-4E48-9275-43267ECE8B9C}" type="presOf" srcId="{0DA369B7-751B-B14D-8394-6DCE79ABB545}" destId="{B2329360-7DDD-4E44-B0DC-76AA07A59168}" srcOrd="0" destOrd="0" presId="urn:microsoft.com/office/officeart/2005/8/layout/orgChart1"/>
    <dgm:cxn modelId="{EBE18D66-9150-B14C-98FA-43E98CE9FBE2}" type="presOf" srcId="{264877C4-E6AE-F64E-9EE7-0081DB6B419B}" destId="{6E59E2A1-6387-1B48-9708-F3D713052EBA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830DAD53-7218-7845-91E1-FAEB93A39A31}" type="presOf" srcId="{3909066A-FCB3-284B-A307-6AAE8DAF7F03}" destId="{BF20E119-642F-3043-BF80-615433D646D1}" srcOrd="1" destOrd="0" presId="urn:microsoft.com/office/officeart/2005/8/layout/orgChart1"/>
    <dgm:cxn modelId="{C15BCBA2-0BBD-9B4A-BDD9-2987FC0113DF}" type="presOf" srcId="{3909066A-FCB3-284B-A307-6AAE8DAF7F03}" destId="{7A2AED69-E11C-1F4D-A053-14BC6A9CA15D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FA346AD-7939-C941-BF90-0A68179A69BD}" type="presOf" srcId="{1844F3E8-A738-7944-A8B5-772A5B6B88AD}" destId="{8D6CB881-1F28-C34A-AF9A-12DB936341EA}" srcOrd="0" destOrd="0" presId="urn:microsoft.com/office/officeart/2005/8/layout/orgChart1"/>
    <dgm:cxn modelId="{B1108EED-49C8-0040-9979-319B03468F23}" type="presOf" srcId="{1844F3E8-A738-7944-A8B5-772A5B6B88AD}" destId="{E27CDE30-8D83-D34B-96E2-31760EFAA06D}" srcOrd="1" destOrd="0" presId="urn:microsoft.com/office/officeart/2005/8/layout/orgChart1"/>
    <dgm:cxn modelId="{A5A0A1F4-ED77-684A-8A7A-6CFF8D44D2E9}" type="presOf" srcId="{0DA369B7-751B-B14D-8394-6DCE79ABB545}" destId="{8FB55332-0F46-1742-AACB-9603B0D69B50}" srcOrd="1" destOrd="0" presId="urn:microsoft.com/office/officeart/2005/8/layout/orgChart1"/>
    <dgm:cxn modelId="{AF4D5B20-AC6A-4E42-9636-FAA4E42A40AB}" type="presParOf" srcId="{468E1E5B-2CAD-3742-9D10-298FA9E3C4FE}" destId="{AE0397F2-C521-264A-8C61-2BA59466CD13}" srcOrd="0" destOrd="0" presId="urn:microsoft.com/office/officeart/2005/8/layout/orgChart1"/>
    <dgm:cxn modelId="{88BDC299-20AB-D945-B8C9-17D4E502BA96}" type="presParOf" srcId="{AE0397F2-C521-264A-8C61-2BA59466CD13}" destId="{C3A25964-7E9B-684F-9986-98A3BBC06731}" srcOrd="0" destOrd="0" presId="urn:microsoft.com/office/officeart/2005/8/layout/orgChart1"/>
    <dgm:cxn modelId="{DAC09077-7A94-9043-9056-96CFBD46CCDD}" type="presParOf" srcId="{C3A25964-7E9B-684F-9986-98A3BBC06731}" destId="{B2329360-7DDD-4E44-B0DC-76AA07A59168}" srcOrd="0" destOrd="0" presId="urn:microsoft.com/office/officeart/2005/8/layout/orgChart1"/>
    <dgm:cxn modelId="{ED4613D8-6841-B642-8622-7B4813209414}" type="presParOf" srcId="{C3A25964-7E9B-684F-9986-98A3BBC06731}" destId="{8FB55332-0F46-1742-AACB-9603B0D69B50}" srcOrd="1" destOrd="0" presId="urn:microsoft.com/office/officeart/2005/8/layout/orgChart1"/>
    <dgm:cxn modelId="{44DC9FE6-E3FA-7E45-9439-395BD4543971}" type="presParOf" srcId="{AE0397F2-C521-264A-8C61-2BA59466CD13}" destId="{71B539E6-528A-CA41-AE43-B924E2FCF690}" srcOrd="1" destOrd="0" presId="urn:microsoft.com/office/officeart/2005/8/layout/orgChart1"/>
    <dgm:cxn modelId="{547EF2BB-A0E5-F643-A545-53382E1677D3}" type="presParOf" srcId="{71B539E6-528A-CA41-AE43-B924E2FCF690}" destId="{6E59E2A1-6387-1B48-9708-F3D713052EBA}" srcOrd="0" destOrd="0" presId="urn:microsoft.com/office/officeart/2005/8/layout/orgChart1"/>
    <dgm:cxn modelId="{CCDE2979-5762-D642-90A8-743994FDD68A}" type="presParOf" srcId="{71B539E6-528A-CA41-AE43-B924E2FCF690}" destId="{2940FC99-19DD-6947-99E2-35D8751554C3}" srcOrd="1" destOrd="0" presId="urn:microsoft.com/office/officeart/2005/8/layout/orgChart1"/>
    <dgm:cxn modelId="{5F6A80DE-9B4C-984A-810B-D58D4F587F38}" type="presParOf" srcId="{2940FC99-19DD-6947-99E2-35D8751554C3}" destId="{B6472F83-614B-D947-B215-E8D87B28F430}" srcOrd="0" destOrd="0" presId="urn:microsoft.com/office/officeart/2005/8/layout/orgChart1"/>
    <dgm:cxn modelId="{31E0CBAA-CA2A-B94E-BFFE-335BF00AB062}" type="presParOf" srcId="{B6472F83-614B-D947-B215-E8D87B28F430}" destId="{7A2AED69-E11C-1F4D-A053-14BC6A9CA15D}" srcOrd="0" destOrd="0" presId="urn:microsoft.com/office/officeart/2005/8/layout/orgChart1"/>
    <dgm:cxn modelId="{6F04B6E3-5C38-5B48-A8FA-A6C158B52486}" type="presParOf" srcId="{B6472F83-614B-D947-B215-E8D87B28F430}" destId="{BF20E119-642F-3043-BF80-615433D646D1}" srcOrd="1" destOrd="0" presId="urn:microsoft.com/office/officeart/2005/8/layout/orgChart1"/>
    <dgm:cxn modelId="{BDDFA095-D18E-B84F-9384-2EDD58E1244F}" type="presParOf" srcId="{2940FC99-19DD-6947-99E2-35D8751554C3}" destId="{DB192226-CD7C-C745-9380-4E9BDAAB2796}" srcOrd="1" destOrd="0" presId="urn:microsoft.com/office/officeart/2005/8/layout/orgChart1"/>
    <dgm:cxn modelId="{2828CD91-9DF3-E344-A4F2-1A13D002E6D8}" type="presParOf" srcId="{2940FC99-19DD-6947-99E2-35D8751554C3}" destId="{ACA5182D-1861-EC4F-95AD-8BF6F20F6A82}" srcOrd="2" destOrd="0" presId="urn:microsoft.com/office/officeart/2005/8/layout/orgChart1"/>
    <dgm:cxn modelId="{D613801B-FA99-7A45-9D45-55BEEDE15F51}" type="presParOf" srcId="{71B539E6-528A-CA41-AE43-B924E2FCF690}" destId="{64AB6F26-90E6-1348-A47F-F7DFE100FAF0}" srcOrd="2" destOrd="0" presId="urn:microsoft.com/office/officeart/2005/8/layout/orgChart1"/>
    <dgm:cxn modelId="{F4A4AFB6-2F16-C844-B118-D6AE4C7B3D5B}" type="presParOf" srcId="{71B539E6-528A-CA41-AE43-B924E2FCF690}" destId="{714319A6-F737-7140-9722-6BBE49263DD5}" srcOrd="3" destOrd="0" presId="urn:microsoft.com/office/officeart/2005/8/layout/orgChart1"/>
    <dgm:cxn modelId="{7525F1C4-E227-F04F-871A-57B8E0119D63}" type="presParOf" srcId="{714319A6-F737-7140-9722-6BBE49263DD5}" destId="{2DA54654-620D-5448-ACE0-661FD1430D2B}" srcOrd="0" destOrd="0" presId="urn:microsoft.com/office/officeart/2005/8/layout/orgChart1"/>
    <dgm:cxn modelId="{B466D214-90B4-084F-B569-C02CC861D286}" type="presParOf" srcId="{2DA54654-620D-5448-ACE0-661FD1430D2B}" destId="{8D6CB881-1F28-C34A-AF9A-12DB936341EA}" srcOrd="0" destOrd="0" presId="urn:microsoft.com/office/officeart/2005/8/layout/orgChart1"/>
    <dgm:cxn modelId="{51344CB1-6126-184C-AE00-217F3587886E}" type="presParOf" srcId="{2DA54654-620D-5448-ACE0-661FD1430D2B}" destId="{E27CDE30-8D83-D34B-96E2-31760EFAA06D}" srcOrd="1" destOrd="0" presId="urn:microsoft.com/office/officeart/2005/8/layout/orgChart1"/>
    <dgm:cxn modelId="{251377D4-B1A2-DD4D-A174-8C9E403B85F0}" type="presParOf" srcId="{714319A6-F737-7140-9722-6BBE49263DD5}" destId="{247670C9-27CF-9F4C-B096-65C91A35AE54}" srcOrd="1" destOrd="0" presId="urn:microsoft.com/office/officeart/2005/8/layout/orgChart1"/>
    <dgm:cxn modelId="{5BAB97A6-5E50-384B-AF6C-497A91080339}" type="presParOf" srcId="{714319A6-F737-7140-9722-6BBE49263DD5}" destId="{748980CB-8BEB-9F40-AED6-3FDEE862DE4E}" srcOrd="2" destOrd="0" presId="urn:microsoft.com/office/officeart/2005/8/layout/orgChart1"/>
    <dgm:cxn modelId="{BD0EEB96-21F8-CE4B-A107-5B20201E0103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663F119-0765-A14E-86A1-6F06CCB9846D}" type="presOf" srcId="{E8C9CE05-44A5-A041-9EC8-53DD99DA57BF}" destId="{468E1E5B-2CAD-3742-9D10-298FA9E3C4FE}" srcOrd="0" destOrd="0" presId="urn:microsoft.com/office/officeart/2005/8/layout/orgChart1"/>
    <dgm:cxn modelId="{9F74A51A-B0C0-EA45-A596-7D64B116D9D6}" type="presOf" srcId="{264877C4-E6AE-F64E-9EE7-0081DB6B419B}" destId="{6E59E2A1-6387-1B48-9708-F3D713052EBA}" srcOrd="0" destOrd="0" presId="urn:microsoft.com/office/officeart/2005/8/layout/orgChart1"/>
    <dgm:cxn modelId="{52983C2C-50D6-3540-9AF5-5A6D7E36F452}" type="presOf" srcId="{3909066A-FCB3-284B-A307-6AAE8DAF7F03}" destId="{BF20E119-642F-3043-BF80-615433D646D1}" srcOrd="1" destOrd="0" presId="urn:microsoft.com/office/officeart/2005/8/layout/orgChart1"/>
    <dgm:cxn modelId="{C04C3B5E-7281-0247-BB08-40984677F25F}" type="presOf" srcId="{3909066A-FCB3-284B-A307-6AAE8DAF7F03}" destId="{7A2AED69-E11C-1F4D-A053-14BC6A9CA15D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0055EF72-4CAE-D749-A6AB-3245C360A195}" type="presOf" srcId="{0DA369B7-751B-B14D-8394-6DCE79ABB545}" destId="{B2329360-7DDD-4E44-B0DC-76AA07A59168}" srcOrd="0" destOrd="0" presId="urn:microsoft.com/office/officeart/2005/8/layout/orgChart1"/>
    <dgm:cxn modelId="{0E4C5095-660C-5049-A535-1FC89DDBC856}" type="presOf" srcId="{0DA369B7-751B-B14D-8394-6DCE79ABB545}" destId="{8FB55332-0F46-1742-AACB-9603B0D69B50}" srcOrd="1" destOrd="0" presId="urn:microsoft.com/office/officeart/2005/8/layout/orgChart1"/>
    <dgm:cxn modelId="{14BC92A3-EC07-6143-945F-36D94A380F28}" type="presOf" srcId="{1844F3E8-A738-7944-A8B5-772A5B6B88AD}" destId="{8D6CB881-1F28-C34A-AF9A-12DB936341EA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E6571DA-E584-B144-95B5-782E807D169B}" type="presOf" srcId="{1844F3E8-A738-7944-A8B5-772A5B6B88AD}" destId="{E27CDE30-8D83-D34B-96E2-31760EFAA06D}" srcOrd="1" destOrd="0" presId="urn:microsoft.com/office/officeart/2005/8/layout/orgChart1"/>
    <dgm:cxn modelId="{5D1BB0F0-21CF-7E4F-ADC1-B0D1425CD263}" type="presOf" srcId="{B3651FE9-2AB5-9349-94C2-AF81A387CE70}" destId="{64AB6F26-90E6-1348-A47F-F7DFE100FAF0}" srcOrd="0" destOrd="0" presId="urn:microsoft.com/office/officeart/2005/8/layout/orgChart1"/>
    <dgm:cxn modelId="{C741CE20-6120-384D-B5CE-057F3D6E57E3}" type="presParOf" srcId="{468E1E5B-2CAD-3742-9D10-298FA9E3C4FE}" destId="{AE0397F2-C521-264A-8C61-2BA59466CD13}" srcOrd="0" destOrd="0" presId="urn:microsoft.com/office/officeart/2005/8/layout/orgChart1"/>
    <dgm:cxn modelId="{E6E531F4-3413-5842-9A96-E458D36D1558}" type="presParOf" srcId="{AE0397F2-C521-264A-8C61-2BA59466CD13}" destId="{C3A25964-7E9B-684F-9986-98A3BBC06731}" srcOrd="0" destOrd="0" presId="urn:microsoft.com/office/officeart/2005/8/layout/orgChart1"/>
    <dgm:cxn modelId="{5E943E4A-71D4-B842-8ED5-4CC82C7AF804}" type="presParOf" srcId="{C3A25964-7E9B-684F-9986-98A3BBC06731}" destId="{B2329360-7DDD-4E44-B0DC-76AA07A59168}" srcOrd="0" destOrd="0" presId="urn:microsoft.com/office/officeart/2005/8/layout/orgChart1"/>
    <dgm:cxn modelId="{EEE24C0F-6E2D-9248-8ACA-1BA5CFCAE38D}" type="presParOf" srcId="{C3A25964-7E9B-684F-9986-98A3BBC06731}" destId="{8FB55332-0F46-1742-AACB-9603B0D69B50}" srcOrd="1" destOrd="0" presId="urn:microsoft.com/office/officeart/2005/8/layout/orgChart1"/>
    <dgm:cxn modelId="{B0969E7A-42CB-A747-9203-CFCF21E0B1F2}" type="presParOf" srcId="{AE0397F2-C521-264A-8C61-2BA59466CD13}" destId="{71B539E6-528A-CA41-AE43-B924E2FCF690}" srcOrd="1" destOrd="0" presId="urn:microsoft.com/office/officeart/2005/8/layout/orgChart1"/>
    <dgm:cxn modelId="{A5757B71-F700-FE42-98D7-7438CC2FA26E}" type="presParOf" srcId="{71B539E6-528A-CA41-AE43-B924E2FCF690}" destId="{6E59E2A1-6387-1B48-9708-F3D713052EBA}" srcOrd="0" destOrd="0" presId="urn:microsoft.com/office/officeart/2005/8/layout/orgChart1"/>
    <dgm:cxn modelId="{57315C7A-DBE1-364E-80E9-F393EA8E211D}" type="presParOf" srcId="{71B539E6-528A-CA41-AE43-B924E2FCF690}" destId="{2940FC99-19DD-6947-99E2-35D8751554C3}" srcOrd="1" destOrd="0" presId="urn:microsoft.com/office/officeart/2005/8/layout/orgChart1"/>
    <dgm:cxn modelId="{2DB9AE20-4C1F-FB46-B49E-5F9D6EA6FB17}" type="presParOf" srcId="{2940FC99-19DD-6947-99E2-35D8751554C3}" destId="{B6472F83-614B-D947-B215-E8D87B28F430}" srcOrd="0" destOrd="0" presId="urn:microsoft.com/office/officeart/2005/8/layout/orgChart1"/>
    <dgm:cxn modelId="{F6CDC2B1-7F25-E147-AF86-67FE0D3F5BC3}" type="presParOf" srcId="{B6472F83-614B-D947-B215-E8D87B28F430}" destId="{7A2AED69-E11C-1F4D-A053-14BC6A9CA15D}" srcOrd="0" destOrd="0" presId="urn:microsoft.com/office/officeart/2005/8/layout/orgChart1"/>
    <dgm:cxn modelId="{F5E11A11-90E9-EC44-B463-205B48B5F381}" type="presParOf" srcId="{B6472F83-614B-D947-B215-E8D87B28F430}" destId="{BF20E119-642F-3043-BF80-615433D646D1}" srcOrd="1" destOrd="0" presId="urn:microsoft.com/office/officeart/2005/8/layout/orgChart1"/>
    <dgm:cxn modelId="{E8CBD245-8661-8A4A-A9A1-2AD1BD30D25C}" type="presParOf" srcId="{2940FC99-19DD-6947-99E2-35D8751554C3}" destId="{DB192226-CD7C-C745-9380-4E9BDAAB2796}" srcOrd="1" destOrd="0" presId="urn:microsoft.com/office/officeart/2005/8/layout/orgChart1"/>
    <dgm:cxn modelId="{74A0C0E3-878B-6B4D-886A-22021B9D7EB2}" type="presParOf" srcId="{2940FC99-19DD-6947-99E2-35D8751554C3}" destId="{ACA5182D-1861-EC4F-95AD-8BF6F20F6A82}" srcOrd="2" destOrd="0" presId="urn:microsoft.com/office/officeart/2005/8/layout/orgChart1"/>
    <dgm:cxn modelId="{D7E830A1-B988-7049-9CAE-74288E385E37}" type="presParOf" srcId="{71B539E6-528A-CA41-AE43-B924E2FCF690}" destId="{64AB6F26-90E6-1348-A47F-F7DFE100FAF0}" srcOrd="2" destOrd="0" presId="urn:microsoft.com/office/officeart/2005/8/layout/orgChart1"/>
    <dgm:cxn modelId="{5276E91B-A99F-6046-BF38-820C6494C976}" type="presParOf" srcId="{71B539E6-528A-CA41-AE43-B924E2FCF690}" destId="{714319A6-F737-7140-9722-6BBE49263DD5}" srcOrd="3" destOrd="0" presId="urn:microsoft.com/office/officeart/2005/8/layout/orgChart1"/>
    <dgm:cxn modelId="{F8754D97-761D-9B4F-ABEB-023D7F81FA36}" type="presParOf" srcId="{714319A6-F737-7140-9722-6BBE49263DD5}" destId="{2DA54654-620D-5448-ACE0-661FD1430D2B}" srcOrd="0" destOrd="0" presId="urn:microsoft.com/office/officeart/2005/8/layout/orgChart1"/>
    <dgm:cxn modelId="{31340E84-5886-684F-A255-1F91F4DEA4D1}" type="presParOf" srcId="{2DA54654-620D-5448-ACE0-661FD1430D2B}" destId="{8D6CB881-1F28-C34A-AF9A-12DB936341EA}" srcOrd="0" destOrd="0" presId="urn:microsoft.com/office/officeart/2005/8/layout/orgChart1"/>
    <dgm:cxn modelId="{9D78346B-E005-8C4D-B227-94172D744701}" type="presParOf" srcId="{2DA54654-620D-5448-ACE0-661FD1430D2B}" destId="{E27CDE30-8D83-D34B-96E2-31760EFAA06D}" srcOrd="1" destOrd="0" presId="urn:microsoft.com/office/officeart/2005/8/layout/orgChart1"/>
    <dgm:cxn modelId="{8E060BD3-25BF-CB4F-B82C-CFD9B387C1E7}" type="presParOf" srcId="{714319A6-F737-7140-9722-6BBE49263DD5}" destId="{247670C9-27CF-9F4C-B096-65C91A35AE54}" srcOrd="1" destOrd="0" presId="urn:microsoft.com/office/officeart/2005/8/layout/orgChart1"/>
    <dgm:cxn modelId="{8E3E4254-9C8E-074B-B327-1120F6B35063}" type="presParOf" srcId="{714319A6-F737-7140-9722-6BBE49263DD5}" destId="{748980CB-8BEB-9F40-AED6-3FDEE862DE4E}" srcOrd="2" destOrd="0" presId="urn:microsoft.com/office/officeart/2005/8/layout/orgChart1"/>
    <dgm:cxn modelId="{7ADE64D8-132D-AF4F-AE5A-E6865CB3D3F8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20E2C0-D798-AE42-9A78-DEB72C843D8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98503-A4EC-3047-8A91-73587BB041D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4EE42C54-6CD6-8F49-9084-6424980FD2AF}" type="parTrans" cxnId="{B2ECD82F-D1A5-A743-B7BD-9CFF4C5078F7}">
      <dgm:prSet/>
      <dgm:spPr/>
      <dgm:t>
        <a:bodyPr/>
        <a:lstStyle/>
        <a:p>
          <a:endParaRPr lang="en-US"/>
        </a:p>
      </dgm:t>
    </dgm:pt>
    <dgm:pt modelId="{6BF0E42E-FDA5-5841-8139-2580D3E81A12}" type="sibTrans" cxnId="{B2ECD82F-D1A5-A743-B7BD-9CFF4C5078F7}">
      <dgm:prSet/>
      <dgm:spPr/>
      <dgm:t>
        <a:bodyPr/>
        <a:lstStyle/>
        <a:p>
          <a:endParaRPr lang="en-US"/>
        </a:p>
      </dgm:t>
    </dgm:pt>
    <dgm:pt modelId="{6CC25363-35C5-BF44-9058-DE240DD6F05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 physical or logical entity</a:t>
          </a:r>
        </a:p>
      </dgm:t>
    </dgm:pt>
    <dgm:pt modelId="{CC62F2B0-203F-E843-9D91-037070B467E9}" type="parTrans" cxnId="{91219981-29BF-D143-949C-8DCBD026321C}">
      <dgm:prSet/>
      <dgm:spPr/>
      <dgm:t>
        <a:bodyPr/>
        <a:lstStyle/>
        <a:p>
          <a:endParaRPr lang="en-US"/>
        </a:p>
      </dgm:t>
    </dgm:pt>
    <dgm:pt modelId="{0550F288-9F86-D949-8615-0A7C671A11CE}" type="sibTrans" cxnId="{91219981-29BF-D143-949C-8DCBD026321C}">
      <dgm:prSet/>
      <dgm:spPr/>
      <dgm:t>
        <a:bodyPr/>
        <a:lstStyle/>
        <a:p>
          <a:endParaRPr lang="en-US"/>
        </a:p>
      </dgm:t>
    </dgm:pt>
    <dgm:pt modelId="{BAEA5E93-5308-264B-8F65-D2A8A73B13C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FDB3384E-F78F-BF43-8389-FC912EFE39D0}" type="parTrans" cxnId="{5D8E6625-4584-B24F-AD28-370A98D45D33}">
      <dgm:prSet/>
      <dgm:spPr/>
      <dgm:t>
        <a:bodyPr/>
        <a:lstStyle/>
        <a:p>
          <a:endParaRPr lang="en-US"/>
        </a:p>
      </dgm:t>
    </dgm:pt>
    <dgm:pt modelId="{716E57A0-D5A8-7E4E-8341-2938924A4941}" type="sibTrans" cxnId="{5D8E6625-4584-B24F-AD28-370A98D45D33}">
      <dgm:prSet/>
      <dgm:spPr/>
      <dgm:t>
        <a:bodyPr/>
        <a:lstStyle/>
        <a:p>
          <a:endParaRPr lang="en-US"/>
        </a:p>
      </dgm:t>
    </dgm:pt>
    <dgm:pt modelId="{5258A2C9-054D-0443-B3DC-E9956BF46996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The Python representation of an object</a:t>
          </a:r>
        </a:p>
      </dgm:t>
    </dgm:pt>
    <dgm:pt modelId="{DE31C927-0D5C-F746-B63B-9C747817DEDF}" type="parTrans" cxnId="{248D0047-2186-5045-8059-BB40645F6CAA}">
      <dgm:prSet/>
      <dgm:spPr/>
      <dgm:t>
        <a:bodyPr/>
        <a:lstStyle/>
        <a:p>
          <a:endParaRPr lang="en-US"/>
        </a:p>
      </dgm:t>
    </dgm:pt>
    <dgm:pt modelId="{EC34F693-5219-6548-88C0-E8E1468DFFA8}" type="sibTrans" cxnId="{248D0047-2186-5045-8059-BB40645F6CAA}">
      <dgm:prSet/>
      <dgm:spPr/>
      <dgm:t>
        <a:bodyPr/>
        <a:lstStyle/>
        <a:p>
          <a:endParaRPr lang="en-US"/>
        </a:p>
      </dgm:t>
    </dgm:pt>
    <dgm:pt modelId="{1965529F-2883-D541-9448-DBADAC4282C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Instance</a:t>
          </a:r>
        </a:p>
      </dgm:t>
    </dgm:pt>
    <dgm:pt modelId="{4D44ABF0-5454-294F-B5B0-D4C50EF29779}" type="parTrans" cxnId="{6791D22A-B2AA-F145-886B-2B34B27377BC}">
      <dgm:prSet/>
      <dgm:spPr/>
      <dgm:t>
        <a:bodyPr/>
        <a:lstStyle/>
        <a:p>
          <a:endParaRPr lang="en-US"/>
        </a:p>
      </dgm:t>
    </dgm:pt>
    <dgm:pt modelId="{668E10B3-3C13-6A4F-962A-1314B16267D7}" type="sibTrans" cxnId="{6791D22A-B2AA-F145-886B-2B34B27377BC}">
      <dgm:prSet/>
      <dgm:spPr/>
      <dgm:t>
        <a:bodyPr/>
        <a:lstStyle/>
        <a:p>
          <a:endParaRPr lang="en-US"/>
        </a:p>
      </dgm:t>
    </dgm:pt>
    <dgm:pt modelId="{3D876B13-83C3-B343-A53E-73BDF16EA7BF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An instance in memory of a class</a:t>
          </a:r>
        </a:p>
      </dgm:t>
    </dgm:pt>
    <dgm:pt modelId="{E152DD4D-C25F-F54C-B4F0-FAC12C55194A}" type="parTrans" cxnId="{E6A9E715-3815-AC47-B17D-4E37611C6987}">
      <dgm:prSet/>
      <dgm:spPr/>
      <dgm:t>
        <a:bodyPr/>
        <a:lstStyle/>
        <a:p>
          <a:endParaRPr lang="en-US"/>
        </a:p>
      </dgm:t>
    </dgm:pt>
    <dgm:pt modelId="{90E9FA39-4F2C-D04F-877A-B83FB35A93C4}" type="sibTrans" cxnId="{E6A9E715-3815-AC47-B17D-4E37611C6987}">
      <dgm:prSet/>
      <dgm:spPr/>
      <dgm:t>
        <a:bodyPr/>
        <a:lstStyle/>
        <a:p>
          <a:endParaRPr lang="en-US"/>
        </a:p>
      </dgm:t>
    </dgm:pt>
    <dgm:pt modelId="{CCECF394-51B5-C84A-A5C3-0C412D8C1144}" type="pres">
      <dgm:prSet presAssocID="{0920E2C0-D798-AE42-9A78-DEB72C843D8F}" presName="Name0" presStyleCnt="0">
        <dgm:presLayoutVars>
          <dgm:dir/>
          <dgm:animLvl val="lvl"/>
          <dgm:resizeHandles val="exact"/>
        </dgm:presLayoutVars>
      </dgm:prSet>
      <dgm:spPr/>
    </dgm:pt>
    <dgm:pt modelId="{48FDB6D8-2376-9E4F-9977-0B49B65745C6}" type="pres">
      <dgm:prSet presAssocID="{3DF98503-A4EC-3047-8A91-73587BB041D0}" presName="linNode" presStyleCnt="0"/>
      <dgm:spPr/>
    </dgm:pt>
    <dgm:pt modelId="{32221AF3-6492-A941-B733-D94FE8EF5628}" type="pres">
      <dgm:prSet presAssocID="{3DF98503-A4EC-3047-8A91-73587BB041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CC8BA8F-8581-0A4A-BC85-7EA53FAD1C3C}" type="pres">
      <dgm:prSet presAssocID="{3DF98503-A4EC-3047-8A91-73587BB041D0}" presName="descendantText" presStyleLbl="alignAccFollowNode1" presStyleIdx="0" presStyleCnt="3">
        <dgm:presLayoutVars>
          <dgm:bulletEnabled val="1"/>
        </dgm:presLayoutVars>
      </dgm:prSet>
      <dgm:spPr/>
    </dgm:pt>
    <dgm:pt modelId="{2D5D31A8-0B1E-304C-B323-4E4C6F9FC636}" type="pres">
      <dgm:prSet presAssocID="{6BF0E42E-FDA5-5841-8139-2580D3E81A12}" presName="sp" presStyleCnt="0"/>
      <dgm:spPr/>
    </dgm:pt>
    <dgm:pt modelId="{99EE3615-D188-ED4C-9CCE-799F79C6BA6A}" type="pres">
      <dgm:prSet presAssocID="{BAEA5E93-5308-264B-8F65-D2A8A73B13C6}" presName="linNode" presStyleCnt="0"/>
      <dgm:spPr/>
    </dgm:pt>
    <dgm:pt modelId="{49DE5E2D-2AB0-DF43-AA4A-4571DD147382}" type="pres">
      <dgm:prSet presAssocID="{BAEA5E93-5308-264B-8F65-D2A8A73B13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0AC81B0-4DA8-0E4A-8EA6-5B942E5180C6}" type="pres">
      <dgm:prSet presAssocID="{BAEA5E93-5308-264B-8F65-D2A8A73B13C6}" presName="descendantText" presStyleLbl="alignAccFollowNode1" presStyleIdx="1" presStyleCnt="3">
        <dgm:presLayoutVars>
          <dgm:bulletEnabled val="1"/>
        </dgm:presLayoutVars>
      </dgm:prSet>
      <dgm:spPr/>
    </dgm:pt>
    <dgm:pt modelId="{B4164EFF-387B-934C-9056-35A8024A32EA}" type="pres">
      <dgm:prSet presAssocID="{716E57A0-D5A8-7E4E-8341-2938924A4941}" presName="sp" presStyleCnt="0"/>
      <dgm:spPr/>
    </dgm:pt>
    <dgm:pt modelId="{B3FC05C0-2C30-2642-A0EE-8F6B77372654}" type="pres">
      <dgm:prSet presAssocID="{1965529F-2883-D541-9448-DBADAC4282CC}" presName="linNode" presStyleCnt="0"/>
      <dgm:spPr/>
    </dgm:pt>
    <dgm:pt modelId="{57CF8D10-7907-CF42-9CE3-27A174337BBE}" type="pres">
      <dgm:prSet presAssocID="{1965529F-2883-D541-9448-DBADAC4282C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F6ED26C-B366-8548-953E-70720B73ED02}" type="pres">
      <dgm:prSet presAssocID="{1965529F-2883-D541-9448-DBADAC4282C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6A9E715-3815-AC47-B17D-4E37611C6987}" srcId="{1965529F-2883-D541-9448-DBADAC4282CC}" destId="{3D876B13-83C3-B343-A53E-73BDF16EA7BF}" srcOrd="0" destOrd="0" parTransId="{E152DD4D-C25F-F54C-B4F0-FAC12C55194A}" sibTransId="{90E9FA39-4F2C-D04F-877A-B83FB35A93C4}"/>
    <dgm:cxn modelId="{5027F716-9AB5-524D-B8AA-D3C8EEB99C79}" type="presOf" srcId="{0920E2C0-D798-AE42-9A78-DEB72C843D8F}" destId="{CCECF394-51B5-C84A-A5C3-0C412D8C1144}" srcOrd="0" destOrd="0" presId="urn:microsoft.com/office/officeart/2005/8/layout/vList5"/>
    <dgm:cxn modelId="{5D8E6625-4584-B24F-AD28-370A98D45D33}" srcId="{0920E2C0-D798-AE42-9A78-DEB72C843D8F}" destId="{BAEA5E93-5308-264B-8F65-D2A8A73B13C6}" srcOrd="1" destOrd="0" parTransId="{FDB3384E-F78F-BF43-8389-FC912EFE39D0}" sibTransId="{716E57A0-D5A8-7E4E-8341-2938924A4941}"/>
    <dgm:cxn modelId="{6791D22A-B2AA-F145-886B-2B34B27377BC}" srcId="{0920E2C0-D798-AE42-9A78-DEB72C843D8F}" destId="{1965529F-2883-D541-9448-DBADAC4282CC}" srcOrd="2" destOrd="0" parTransId="{4D44ABF0-5454-294F-B5B0-D4C50EF29779}" sibTransId="{668E10B3-3C13-6A4F-962A-1314B16267D7}"/>
    <dgm:cxn modelId="{B2ECD82F-D1A5-A743-B7BD-9CFF4C5078F7}" srcId="{0920E2C0-D798-AE42-9A78-DEB72C843D8F}" destId="{3DF98503-A4EC-3047-8A91-73587BB041D0}" srcOrd="0" destOrd="0" parTransId="{4EE42C54-6CD6-8F49-9084-6424980FD2AF}" sibTransId="{6BF0E42E-FDA5-5841-8139-2580D3E81A12}"/>
    <dgm:cxn modelId="{FBFCC538-A70F-3D41-83AB-5F7D35ECFEAA}" type="presOf" srcId="{5258A2C9-054D-0443-B3DC-E9956BF46996}" destId="{D0AC81B0-4DA8-0E4A-8EA6-5B942E5180C6}" srcOrd="0" destOrd="0" presId="urn:microsoft.com/office/officeart/2005/8/layout/vList5"/>
    <dgm:cxn modelId="{248D0047-2186-5045-8059-BB40645F6CAA}" srcId="{BAEA5E93-5308-264B-8F65-D2A8A73B13C6}" destId="{5258A2C9-054D-0443-B3DC-E9956BF46996}" srcOrd="0" destOrd="0" parTransId="{DE31C927-0D5C-F746-B63B-9C747817DEDF}" sibTransId="{EC34F693-5219-6548-88C0-E8E1468DFFA8}"/>
    <dgm:cxn modelId="{288EE650-5CA5-3F47-B3DB-B9FB0F451D14}" type="presOf" srcId="{6CC25363-35C5-BF44-9058-DE240DD6F051}" destId="{DCC8BA8F-8581-0A4A-BC85-7EA53FAD1C3C}" srcOrd="0" destOrd="0" presId="urn:microsoft.com/office/officeart/2005/8/layout/vList5"/>
    <dgm:cxn modelId="{91219981-29BF-D143-949C-8DCBD026321C}" srcId="{3DF98503-A4EC-3047-8A91-73587BB041D0}" destId="{6CC25363-35C5-BF44-9058-DE240DD6F051}" srcOrd="0" destOrd="0" parTransId="{CC62F2B0-203F-E843-9D91-037070B467E9}" sibTransId="{0550F288-9F86-D949-8615-0A7C671A11CE}"/>
    <dgm:cxn modelId="{4C70B9A6-DCB0-9544-897E-480A5CB2D98F}" type="presOf" srcId="{3D876B13-83C3-B343-A53E-73BDF16EA7BF}" destId="{9F6ED26C-B366-8548-953E-70720B73ED02}" srcOrd="0" destOrd="0" presId="urn:microsoft.com/office/officeart/2005/8/layout/vList5"/>
    <dgm:cxn modelId="{51B819B9-D82D-1543-9B4F-9F8663D5E76B}" type="presOf" srcId="{3DF98503-A4EC-3047-8A91-73587BB041D0}" destId="{32221AF3-6492-A941-B733-D94FE8EF5628}" srcOrd="0" destOrd="0" presId="urn:microsoft.com/office/officeart/2005/8/layout/vList5"/>
    <dgm:cxn modelId="{5A604CBD-A994-2643-9266-49953092C10B}" type="presOf" srcId="{1965529F-2883-D541-9448-DBADAC4282CC}" destId="{57CF8D10-7907-CF42-9CE3-27A174337BBE}" srcOrd="0" destOrd="0" presId="urn:microsoft.com/office/officeart/2005/8/layout/vList5"/>
    <dgm:cxn modelId="{084C73C9-C8DC-4245-B4DF-DCC264138994}" type="presOf" srcId="{BAEA5E93-5308-264B-8F65-D2A8A73B13C6}" destId="{49DE5E2D-2AB0-DF43-AA4A-4571DD147382}" srcOrd="0" destOrd="0" presId="urn:microsoft.com/office/officeart/2005/8/layout/vList5"/>
    <dgm:cxn modelId="{236141EB-8805-8146-8A4A-605736221815}" type="presParOf" srcId="{CCECF394-51B5-C84A-A5C3-0C412D8C1144}" destId="{48FDB6D8-2376-9E4F-9977-0B49B65745C6}" srcOrd="0" destOrd="0" presId="urn:microsoft.com/office/officeart/2005/8/layout/vList5"/>
    <dgm:cxn modelId="{FED4D7BD-EBDA-EE4B-AFD6-3DE93AC3A2F5}" type="presParOf" srcId="{48FDB6D8-2376-9E4F-9977-0B49B65745C6}" destId="{32221AF3-6492-A941-B733-D94FE8EF5628}" srcOrd="0" destOrd="0" presId="urn:microsoft.com/office/officeart/2005/8/layout/vList5"/>
    <dgm:cxn modelId="{40215363-60AA-DF49-B209-14A333C26272}" type="presParOf" srcId="{48FDB6D8-2376-9E4F-9977-0B49B65745C6}" destId="{DCC8BA8F-8581-0A4A-BC85-7EA53FAD1C3C}" srcOrd="1" destOrd="0" presId="urn:microsoft.com/office/officeart/2005/8/layout/vList5"/>
    <dgm:cxn modelId="{B1A7BF7D-67FE-414E-A6F7-85AEAC1F6A8E}" type="presParOf" srcId="{CCECF394-51B5-C84A-A5C3-0C412D8C1144}" destId="{2D5D31A8-0B1E-304C-B323-4E4C6F9FC636}" srcOrd="1" destOrd="0" presId="urn:microsoft.com/office/officeart/2005/8/layout/vList5"/>
    <dgm:cxn modelId="{0AE7975D-2420-5C4F-84D3-F8BAD10896B8}" type="presParOf" srcId="{CCECF394-51B5-C84A-A5C3-0C412D8C1144}" destId="{99EE3615-D188-ED4C-9CCE-799F79C6BA6A}" srcOrd="2" destOrd="0" presId="urn:microsoft.com/office/officeart/2005/8/layout/vList5"/>
    <dgm:cxn modelId="{F65EE70B-427B-1448-8794-AF528ACE9506}" type="presParOf" srcId="{99EE3615-D188-ED4C-9CCE-799F79C6BA6A}" destId="{49DE5E2D-2AB0-DF43-AA4A-4571DD147382}" srcOrd="0" destOrd="0" presId="urn:microsoft.com/office/officeart/2005/8/layout/vList5"/>
    <dgm:cxn modelId="{C4CC1463-041C-064B-AD21-13D1C2211795}" type="presParOf" srcId="{99EE3615-D188-ED4C-9CCE-799F79C6BA6A}" destId="{D0AC81B0-4DA8-0E4A-8EA6-5B942E5180C6}" srcOrd="1" destOrd="0" presId="urn:microsoft.com/office/officeart/2005/8/layout/vList5"/>
    <dgm:cxn modelId="{6D0AA620-4370-E74E-81BE-7EB45483C888}" type="presParOf" srcId="{CCECF394-51B5-C84A-A5C3-0C412D8C1144}" destId="{B4164EFF-387B-934C-9056-35A8024A32EA}" srcOrd="3" destOrd="0" presId="urn:microsoft.com/office/officeart/2005/8/layout/vList5"/>
    <dgm:cxn modelId="{47D6D845-0CD7-D443-B148-A4D12A6B2341}" type="presParOf" srcId="{CCECF394-51B5-C84A-A5C3-0C412D8C1144}" destId="{B3FC05C0-2C30-2642-A0EE-8F6B77372654}" srcOrd="4" destOrd="0" presId="urn:microsoft.com/office/officeart/2005/8/layout/vList5"/>
    <dgm:cxn modelId="{109A87FD-60B7-4548-89C8-506D05314D94}" type="presParOf" srcId="{B3FC05C0-2C30-2642-A0EE-8F6B77372654}" destId="{57CF8D10-7907-CF42-9CE3-27A174337BBE}" srcOrd="0" destOrd="0" presId="urn:microsoft.com/office/officeart/2005/8/layout/vList5"/>
    <dgm:cxn modelId="{06609E16-976F-D846-9EDA-84EF70F15444}" type="presParOf" srcId="{B3FC05C0-2C30-2642-A0EE-8F6B77372654}" destId="{9F6ED26C-B366-8548-953E-70720B73ED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77E261-14E3-D949-AA28-315B3D52769C}" type="doc">
      <dgm:prSet loTypeId="urn:microsoft.com/office/officeart/2008/layout/NameandTitleOrganizationalChart" loCatId="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85993F6-0132-8243-992D-3C8B91A5B205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E9D85035-3A19-0645-B8A1-35C71C457099}" type="parTrans" cxnId="{09881A12-DAAE-C246-AF47-6A8427D49716}">
      <dgm:prSet/>
      <dgm:spPr/>
      <dgm:t>
        <a:bodyPr/>
        <a:lstStyle/>
        <a:p>
          <a:endParaRPr lang="en-US"/>
        </a:p>
      </dgm:t>
    </dgm:pt>
    <dgm:pt modelId="{C560CFD8-5E6D-6642-BEEC-B8A0036EEC6A}" type="sibTrans" cxnId="{09881A12-DAAE-C246-AF47-6A8427D49716}">
      <dgm:prSet/>
      <dgm:spPr/>
      <dgm:t>
        <a:bodyPr/>
        <a:lstStyle/>
        <a:p>
          <a:endParaRPr lang="en-US"/>
        </a:p>
      </dgm:t>
    </dgm:pt>
    <dgm:pt modelId="{A4288729-3698-9A46-8FCA-151F4E7ECD83}">
      <dgm:prSet phldrT="[Text]"/>
      <dgm:spPr/>
      <dgm:t>
        <a:bodyPr/>
        <a:lstStyle/>
        <a:p>
          <a:r>
            <a:rPr lang="en-US" dirty="0"/>
            <a:t>Rectangle</a:t>
          </a:r>
        </a:p>
      </dgm:t>
    </dgm:pt>
    <dgm:pt modelId="{7DC9E007-AFDB-4246-93BD-5942583CAE38}" type="parTrans" cxnId="{B60E22EA-715F-F24A-8797-8AA4CC55D233}">
      <dgm:prSet/>
      <dgm:spPr/>
      <dgm:t>
        <a:bodyPr/>
        <a:lstStyle/>
        <a:p>
          <a:endParaRPr lang="en-US"/>
        </a:p>
      </dgm:t>
    </dgm:pt>
    <dgm:pt modelId="{D5BDF563-33B5-9F42-ADE7-C0731A7A3574}" type="sibTrans" cxnId="{B60E22EA-715F-F24A-8797-8AA4CC55D233}">
      <dgm:prSet/>
      <dgm:spPr/>
      <dgm:t>
        <a:bodyPr/>
        <a:lstStyle/>
        <a:p>
          <a:endParaRPr lang="en-US"/>
        </a:p>
      </dgm:t>
    </dgm:pt>
    <dgm:pt modelId="{989E741A-6F00-0F44-9454-55F7CA8F91B6}">
      <dgm:prSet phldrT="[Text]"/>
      <dgm:spPr/>
      <dgm:t>
        <a:bodyPr/>
        <a:lstStyle/>
        <a:p>
          <a:r>
            <a:rPr lang="en-US" dirty="0"/>
            <a:t>Square</a:t>
          </a:r>
        </a:p>
      </dgm:t>
    </dgm:pt>
    <dgm:pt modelId="{086485F8-8BE8-C345-830B-63023204FA2C}" type="parTrans" cxnId="{C40200D7-0332-5C46-9600-907B10DEA70F}">
      <dgm:prSet/>
      <dgm:spPr/>
      <dgm:t>
        <a:bodyPr/>
        <a:lstStyle/>
        <a:p>
          <a:endParaRPr lang="en-US"/>
        </a:p>
      </dgm:t>
    </dgm:pt>
    <dgm:pt modelId="{BA7808D1-0D47-244B-8CA1-55AFFC610A62}" type="sibTrans" cxnId="{C40200D7-0332-5C46-9600-907B10DEA70F}">
      <dgm:prSet/>
      <dgm:spPr/>
      <dgm:t>
        <a:bodyPr/>
        <a:lstStyle/>
        <a:p>
          <a:endParaRPr lang="en-US"/>
        </a:p>
      </dgm:t>
    </dgm:pt>
    <dgm:pt modelId="{815DC55D-40DD-DE44-9992-6737CD64ECE0}">
      <dgm:prSet phldrT="[Text]"/>
      <dgm:spPr/>
      <dgm:t>
        <a:bodyPr/>
        <a:lstStyle/>
        <a:p>
          <a:r>
            <a:rPr lang="en-US" dirty="0"/>
            <a:t>Oval</a:t>
          </a:r>
        </a:p>
      </dgm:t>
    </dgm:pt>
    <dgm:pt modelId="{BB2FB81D-A6A9-8C45-BC62-A1E48560E840}" type="parTrans" cxnId="{E88A8AC4-A138-A64F-8A0A-78E7B0E17318}">
      <dgm:prSet/>
      <dgm:spPr/>
      <dgm:t>
        <a:bodyPr/>
        <a:lstStyle/>
        <a:p>
          <a:endParaRPr lang="en-US"/>
        </a:p>
      </dgm:t>
    </dgm:pt>
    <dgm:pt modelId="{4FDF386B-2FC8-0842-821E-79F8D646811D}" type="sibTrans" cxnId="{E88A8AC4-A138-A64F-8A0A-78E7B0E17318}">
      <dgm:prSet/>
      <dgm:spPr/>
      <dgm:t>
        <a:bodyPr/>
        <a:lstStyle/>
        <a:p>
          <a:endParaRPr lang="en-US"/>
        </a:p>
      </dgm:t>
    </dgm:pt>
    <dgm:pt modelId="{06300CEF-9A04-644B-A2D5-94241900C8B0}">
      <dgm:prSet phldrT="[Text]"/>
      <dgm:spPr/>
      <dgm:t>
        <a:bodyPr/>
        <a:lstStyle/>
        <a:p>
          <a:r>
            <a:rPr lang="en-US" dirty="0"/>
            <a:t>Circle</a:t>
          </a:r>
        </a:p>
      </dgm:t>
    </dgm:pt>
    <dgm:pt modelId="{9A7DA68A-E75E-AF46-A321-470E9DD6DDE6}" type="parTrans" cxnId="{B968844E-8A67-154B-9742-D96DB7CCBF20}">
      <dgm:prSet/>
      <dgm:spPr/>
      <dgm:t>
        <a:bodyPr/>
        <a:lstStyle/>
        <a:p>
          <a:endParaRPr lang="en-US"/>
        </a:p>
      </dgm:t>
    </dgm:pt>
    <dgm:pt modelId="{32D4E0F0-CAC0-E042-8DD1-03BFDF6742F9}" type="sibTrans" cxnId="{B968844E-8A67-154B-9742-D96DB7CCBF20}">
      <dgm:prSet/>
      <dgm:spPr/>
      <dgm:t>
        <a:bodyPr/>
        <a:lstStyle/>
        <a:p>
          <a:endParaRPr lang="en-US"/>
        </a:p>
      </dgm:t>
    </dgm:pt>
    <dgm:pt modelId="{802CDA0A-97AF-FC41-962A-FF895571B9B2}" type="pres">
      <dgm:prSet presAssocID="{5477E261-14E3-D949-AA28-315B3D5276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A01CBB5-B7E3-7641-B435-B9502B160E4A}" type="pres">
      <dgm:prSet presAssocID="{985993F6-0132-8243-992D-3C8B91A5B205}" presName="hierRoot1" presStyleCnt="0">
        <dgm:presLayoutVars>
          <dgm:hierBranch val="init"/>
        </dgm:presLayoutVars>
      </dgm:prSet>
      <dgm:spPr/>
    </dgm:pt>
    <dgm:pt modelId="{C312C232-4158-064C-8E17-FC2785D13666}" type="pres">
      <dgm:prSet presAssocID="{985993F6-0132-8243-992D-3C8B91A5B205}" presName="rootComposite1" presStyleCnt="0"/>
      <dgm:spPr/>
    </dgm:pt>
    <dgm:pt modelId="{A8D92D19-DB5A-3B4F-B28F-096D2A856509}" type="pres">
      <dgm:prSet presAssocID="{985993F6-0132-8243-992D-3C8B91A5B205}" presName="rootText1" presStyleLbl="node0" presStyleIdx="0" presStyleCnt="1">
        <dgm:presLayoutVars>
          <dgm:chMax/>
          <dgm:chPref val="3"/>
        </dgm:presLayoutVars>
      </dgm:prSet>
      <dgm:spPr/>
    </dgm:pt>
    <dgm:pt modelId="{B9795DE7-124C-F84F-B2E6-EBF309F9D21C}" type="pres">
      <dgm:prSet presAssocID="{985993F6-0132-8243-992D-3C8B91A5B205}" presName="titleText1" presStyleLbl="fgAcc0" presStyleIdx="0" presStyleCnt="1">
        <dgm:presLayoutVars>
          <dgm:chMax val="0"/>
          <dgm:chPref val="0"/>
        </dgm:presLayoutVars>
      </dgm:prSet>
      <dgm:spPr/>
    </dgm:pt>
    <dgm:pt modelId="{9E0B9DDC-3577-4544-8898-C921A6BD893D}" type="pres">
      <dgm:prSet presAssocID="{985993F6-0132-8243-992D-3C8B91A5B205}" presName="rootConnector1" presStyleLbl="node1" presStyleIdx="0" presStyleCnt="4"/>
      <dgm:spPr/>
    </dgm:pt>
    <dgm:pt modelId="{4873ABEC-A6CB-894D-B133-E6A6EEDC2AAC}" type="pres">
      <dgm:prSet presAssocID="{985993F6-0132-8243-992D-3C8B91A5B205}" presName="hierChild2" presStyleCnt="0"/>
      <dgm:spPr/>
    </dgm:pt>
    <dgm:pt modelId="{12725A8D-6383-6742-93D3-E577F6414C49}" type="pres">
      <dgm:prSet presAssocID="{7DC9E007-AFDB-4246-93BD-5942583CAE38}" presName="Name37" presStyleLbl="parChTrans1D2" presStyleIdx="0" presStyleCnt="2"/>
      <dgm:spPr/>
    </dgm:pt>
    <dgm:pt modelId="{518CBF6C-763D-E54A-AE28-867DE61AAAB7}" type="pres">
      <dgm:prSet presAssocID="{A4288729-3698-9A46-8FCA-151F4E7ECD83}" presName="hierRoot2" presStyleCnt="0">
        <dgm:presLayoutVars>
          <dgm:hierBranch val="init"/>
        </dgm:presLayoutVars>
      </dgm:prSet>
      <dgm:spPr/>
    </dgm:pt>
    <dgm:pt modelId="{95BBFD86-2008-E746-BDCD-D350C2B16385}" type="pres">
      <dgm:prSet presAssocID="{A4288729-3698-9A46-8FCA-151F4E7ECD83}" presName="rootComposite" presStyleCnt="0"/>
      <dgm:spPr/>
    </dgm:pt>
    <dgm:pt modelId="{6361AE6F-6A2E-3B4F-8EE6-91EE3D1B5618}" type="pres">
      <dgm:prSet presAssocID="{A4288729-3698-9A46-8FCA-151F4E7ECD83}" presName="rootText" presStyleLbl="node1" presStyleIdx="0" presStyleCnt="4">
        <dgm:presLayoutVars>
          <dgm:chMax/>
          <dgm:chPref val="3"/>
        </dgm:presLayoutVars>
      </dgm:prSet>
      <dgm:spPr/>
    </dgm:pt>
    <dgm:pt modelId="{01E26F25-8E32-0049-9655-B0FCB4D2B1E8}" type="pres">
      <dgm:prSet presAssocID="{A4288729-3698-9A46-8FCA-151F4E7ECD83}" presName="titleText2" presStyleLbl="fgAcc1" presStyleIdx="0" presStyleCnt="4">
        <dgm:presLayoutVars>
          <dgm:chMax val="0"/>
          <dgm:chPref val="0"/>
        </dgm:presLayoutVars>
      </dgm:prSet>
      <dgm:spPr/>
    </dgm:pt>
    <dgm:pt modelId="{79B0220F-55DF-BF4E-8429-42ABB780629C}" type="pres">
      <dgm:prSet presAssocID="{A4288729-3698-9A46-8FCA-151F4E7ECD83}" presName="rootConnector" presStyleLbl="node2" presStyleIdx="0" presStyleCnt="0"/>
      <dgm:spPr/>
    </dgm:pt>
    <dgm:pt modelId="{C84B147D-0475-B74D-8C99-758C1E71BB90}" type="pres">
      <dgm:prSet presAssocID="{A4288729-3698-9A46-8FCA-151F4E7ECD83}" presName="hierChild4" presStyleCnt="0"/>
      <dgm:spPr/>
    </dgm:pt>
    <dgm:pt modelId="{1A8637BB-DBE7-3348-8E31-A3827CA8BC22}" type="pres">
      <dgm:prSet presAssocID="{086485F8-8BE8-C345-830B-63023204FA2C}" presName="Name37" presStyleLbl="parChTrans1D3" presStyleIdx="0" presStyleCnt="2"/>
      <dgm:spPr/>
    </dgm:pt>
    <dgm:pt modelId="{41ECAD3B-6A01-5E4A-BCA0-01A7B631CD78}" type="pres">
      <dgm:prSet presAssocID="{989E741A-6F00-0F44-9454-55F7CA8F91B6}" presName="hierRoot2" presStyleCnt="0">
        <dgm:presLayoutVars>
          <dgm:hierBranch val="init"/>
        </dgm:presLayoutVars>
      </dgm:prSet>
      <dgm:spPr/>
    </dgm:pt>
    <dgm:pt modelId="{FFAABC63-1E9C-FF44-A32A-F8218F467DCD}" type="pres">
      <dgm:prSet presAssocID="{989E741A-6F00-0F44-9454-55F7CA8F91B6}" presName="rootComposite" presStyleCnt="0"/>
      <dgm:spPr/>
    </dgm:pt>
    <dgm:pt modelId="{CDB1247B-5546-A045-B879-333BCA384832}" type="pres">
      <dgm:prSet presAssocID="{989E741A-6F00-0F44-9454-55F7CA8F91B6}" presName="rootText" presStyleLbl="node1" presStyleIdx="1" presStyleCnt="4">
        <dgm:presLayoutVars>
          <dgm:chMax/>
          <dgm:chPref val="3"/>
        </dgm:presLayoutVars>
      </dgm:prSet>
      <dgm:spPr/>
    </dgm:pt>
    <dgm:pt modelId="{7DBE7C86-A9D8-834B-900C-9F7886EC8D61}" type="pres">
      <dgm:prSet presAssocID="{989E741A-6F00-0F44-9454-55F7CA8F91B6}" presName="titleText2" presStyleLbl="fgAcc1" presStyleIdx="1" presStyleCnt="4">
        <dgm:presLayoutVars>
          <dgm:chMax val="0"/>
          <dgm:chPref val="0"/>
        </dgm:presLayoutVars>
      </dgm:prSet>
      <dgm:spPr/>
    </dgm:pt>
    <dgm:pt modelId="{CB49FC4A-F4B2-E14E-AA46-F151586D7F23}" type="pres">
      <dgm:prSet presAssocID="{989E741A-6F00-0F44-9454-55F7CA8F91B6}" presName="rootConnector" presStyleLbl="node3" presStyleIdx="0" presStyleCnt="0"/>
      <dgm:spPr/>
    </dgm:pt>
    <dgm:pt modelId="{9055E5C8-19A5-4643-BDFA-D991CBBC712A}" type="pres">
      <dgm:prSet presAssocID="{989E741A-6F00-0F44-9454-55F7CA8F91B6}" presName="hierChild4" presStyleCnt="0"/>
      <dgm:spPr/>
    </dgm:pt>
    <dgm:pt modelId="{69A647F3-6AE5-C34A-B028-6CB72717C6D4}" type="pres">
      <dgm:prSet presAssocID="{989E741A-6F00-0F44-9454-55F7CA8F91B6}" presName="hierChild5" presStyleCnt="0"/>
      <dgm:spPr/>
    </dgm:pt>
    <dgm:pt modelId="{98AAE7DC-4A6F-0B48-AB9F-A5A58E16D7E9}" type="pres">
      <dgm:prSet presAssocID="{A4288729-3698-9A46-8FCA-151F4E7ECD83}" presName="hierChild5" presStyleCnt="0"/>
      <dgm:spPr/>
    </dgm:pt>
    <dgm:pt modelId="{A7812755-3508-0A44-B15E-62431D2B4719}" type="pres">
      <dgm:prSet presAssocID="{BB2FB81D-A6A9-8C45-BC62-A1E48560E840}" presName="Name37" presStyleLbl="parChTrans1D2" presStyleIdx="1" presStyleCnt="2"/>
      <dgm:spPr/>
    </dgm:pt>
    <dgm:pt modelId="{B52A5C6B-6E5F-764C-ABA5-F3A84898BE93}" type="pres">
      <dgm:prSet presAssocID="{815DC55D-40DD-DE44-9992-6737CD64ECE0}" presName="hierRoot2" presStyleCnt="0">
        <dgm:presLayoutVars>
          <dgm:hierBranch val="init"/>
        </dgm:presLayoutVars>
      </dgm:prSet>
      <dgm:spPr/>
    </dgm:pt>
    <dgm:pt modelId="{5AB5711C-4261-6B4E-A74A-FA10747E0B0D}" type="pres">
      <dgm:prSet presAssocID="{815DC55D-40DD-DE44-9992-6737CD64ECE0}" presName="rootComposite" presStyleCnt="0"/>
      <dgm:spPr/>
    </dgm:pt>
    <dgm:pt modelId="{A6CF9F10-0998-B94B-9C21-3D294D3B5F38}" type="pres">
      <dgm:prSet presAssocID="{815DC55D-40DD-DE44-9992-6737CD64ECE0}" presName="rootText" presStyleLbl="node1" presStyleIdx="2" presStyleCnt="4">
        <dgm:presLayoutVars>
          <dgm:chMax/>
          <dgm:chPref val="3"/>
        </dgm:presLayoutVars>
      </dgm:prSet>
      <dgm:spPr/>
    </dgm:pt>
    <dgm:pt modelId="{5B364020-7549-2640-880F-D2DEF1706310}" type="pres">
      <dgm:prSet presAssocID="{815DC55D-40DD-DE44-9992-6737CD64ECE0}" presName="titleText2" presStyleLbl="fgAcc1" presStyleIdx="2" presStyleCnt="4">
        <dgm:presLayoutVars>
          <dgm:chMax val="0"/>
          <dgm:chPref val="0"/>
        </dgm:presLayoutVars>
      </dgm:prSet>
      <dgm:spPr/>
    </dgm:pt>
    <dgm:pt modelId="{42B70C5D-28F7-E94A-B017-2ED560C90D95}" type="pres">
      <dgm:prSet presAssocID="{815DC55D-40DD-DE44-9992-6737CD64ECE0}" presName="rootConnector" presStyleLbl="node2" presStyleIdx="0" presStyleCnt="0"/>
      <dgm:spPr/>
    </dgm:pt>
    <dgm:pt modelId="{A39E8D9B-8C49-9748-ACE4-B9461F52B767}" type="pres">
      <dgm:prSet presAssocID="{815DC55D-40DD-DE44-9992-6737CD64ECE0}" presName="hierChild4" presStyleCnt="0"/>
      <dgm:spPr/>
    </dgm:pt>
    <dgm:pt modelId="{3BF71E50-483E-FC48-8F1E-D12DE4C01964}" type="pres">
      <dgm:prSet presAssocID="{9A7DA68A-E75E-AF46-A321-470E9DD6DDE6}" presName="Name37" presStyleLbl="parChTrans1D3" presStyleIdx="1" presStyleCnt="2"/>
      <dgm:spPr/>
    </dgm:pt>
    <dgm:pt modelId="{B32C3302-2708-C14B-9458-3F5904F8409D}" type="pres">
      <dgm:prSet presAssocID="{06300CEF-9A04-644B-A2D5-94241900C8B0}" presName="hierRoot2" presStyleCnt="0">
        <dgm:presLayoutVars>
          <dgm:hierBranch val="init"/>
        </dgm:presLayoutVars>
      </dgm:prSet>
      <dgm:spPr/>
    </dgm:pt>
    <dgm:pt modelId="{1C3B0719-AE4C-DE46-AED6-70700C31EF36}" type="pres">
      <dgm:prSet presAssocID="{06300CEF-9A04-644B-A2D5-94241900C8B0}" presName="rootComposite" presStyleCnt="0"/>
      <dgm:spPr/>
    </dgm:pt>
    <dgm:pt modelId="{A21EF132-1B2A-DA42-835F-9DC6B75D3E9C}" type="pres">
      <dgm:prSet presAssocID="{06300CEF-9A04-644B-A2D5-94241900C8B0}" presName="rootText" presStyleLbl="node1" presStyleIdx="3" presStyleCnt="4">
        <dgm:presLayoutVars>
          <dgm:chMax/>
          <dgm:chPref val="3"/>
        </dgm:presLayoutVars>
      </dgm:prSet>
      <dgm:spPr/>
    </dgm:pt>
    <dgm:pt modelId="{3BBFC55D-0106-0A42-B562-932985FEF2F9}" type="pres">
      <dgm:prSet presAssocID="{06300CEF-9A04-644B-A2D5-94241900C8B0}" presName="titleText2" presStyleLbl="fgAcc1" presStyleIdx="3" presStyleCnt="4">
        <dgm:presLayoutVars>
          <dgm:chMax val="0"/>
          <dgm:chPref val="0"/>
        </dgm:presLayoutVars>
      </dgm:prSet>
      <dgm:spPr/>
    </dgm:pt>
    <dgm:pt modelId="{8B128062-0DB1-6F4C-88E2-8718E34FD684}" type="pres">
      <dgm:prSet presAssocID="{06300CEF-9A04-644B-A2D5-94241900C8B0}" presName="rootConnector" presStyleLbl="node3" presStyleIdx="0" presStyleCnt="0"/>
      <dgm:spPr/>
    </dgm:pt>
    <dgm:pt modelId="{842131F7-6EA6-4B49-B600-8100DC13182C}" type="pres">
      <dgm:prSet presAssocID="{06300CEF-9A04-644B-A2D5-94241900C8B0}" presName="hierChild4" presStyleCnt="0"/>
      <dgm:spPr/>
    </dgm:pt>
    <dgm:pt modelId="{6D86A865-C4A3-634E-A8F6-8BA46AC9EAA8}" type="pres">
      <dgm:prSet presAssocID="{06300CEF-9A04-644B-A2D5-94241900C8B0}" presName="hierChild5" presStyleCnt="0"/>
      <dgm:spPr/>
    </dgm:pt>
    <dgm:pt modelId="{1E1DB12B-C6E0-9C4A-A84D-3B52EA12011E}" type="pres">
      <dgm:prSet presAssocID="{815DC55D-40DD-DE44-9992-6737CD64ECE0}" presName="hierChild5" presStyleCnt="0"/>
      <dgm:spPr/>
    </dgm:pt>
    <dgm:pt modelId="{C24FC8F5-EE1D-DF48-9395-EAEDCDFBC4DC}" type="pres">
      <dgm:prSet presAssocID="{985993F6-0132-8243-992D-3C8B91A5B205}" presName="hierChild3" presStyleCnt="0"/>
      <dgm:spPr/>
    </dgm:pt>
  </dgm:ptLst>
  <dgm:cxnLst>
    <dgm:cxn modelId="{09881A12-DAAE-C246-AF47-6A8427D49716}" srcId="{5477E261-14E3-D949-AA28-315B3D52769C}" destId="{985993F6-0132-8243-992D-3C8B91A5B205}" srcOrd="0" destOrd="0" parTransId="{E9D85035-3A19-0645-B8A1-35C71C457099}" sibTransId="{C560CFD8-5E6D-6642-BEEC-B8A0036EEC6A}"/>
    <dgm:cxn modelId="{875C121A-4460-7849-AF28-0A0B7FB8A14D}" type="presOf" srcId="{7DC9E007-AFDB-4246-93BD-5942583CAE38}" destId="{12725A8D-6383-6742-93D3-E577F6414C49}" srcOrd="0" destOrd="0" presId="urn:microsoft.com/office/officeart/2008/layout/NameandTitleOrganizationalChart"/>
    <dgm:cxn modelId="{301E931C-1D5C-8445-B646-C2B6848D4EE0}" type="presOf" srcId="{BA7808D1-0D47-244B-8CA1-55AFFC610A62}" destId="{7DBE7C86-A9D8-834B-900C-9F7886EC8D61}" srcOrd="0" destOrd="0" presId="urn:microsoft.com/office/officeart/2008/layout/NameandTitleOrganizationalChart"/>
    <dgm:cxn modelId="{67815E1E-8AF6-2C4E-BF9A-7791EFD08E54}" type="presOf" srcId="{D5BDF563-33B5-9F42-ADE7-C0731A7A3574}" destId="{01E26F25-8E32-0049-9655-B0FCB4D2B1E8}" srcOrd="0" destOrd="0" presId="urn:microsoft.com/office/officeart/2008/layout/NameandTitleOrganizationalChart"/>
    <dgm:cxn modelId="{37FB2927-0802-1842-A703-9CA5D0A6A7FE}" type="presOf" srcId="{985993F6-0132-8243-992D-3C8B91A5B205}" destId="{9E0B9DDC-3577-4544-8898-C921A6BD893D}" srcOrd="1" destOrd="0" presId="urn:microsoft.com/office/officeart/2008/layout/NameandTitleOrganizationalChart"/>
    <dgm:cxn modelId="{98D3912C-EF9C-704D-A02A-EAD25154BE10}" type="presOf" srcId="{C560CFD8-5E6D-6642-BEEC-B8A0036EEC6A}" destId="{B9795DE7-124C-F84F-B2E6-EBF309F9D21C}" srcOrd="0" destOrd="0" presId="urn:microsoft.com/office/officeart/2008/layout/NameandTitleOrganizationalChart"/>
    <dgm:cxn modelId="{E1CC0A38-A5B7-FE47-8938-65856BAD7BA8}" type="presOf" srcId="{5477E261-14E3-D949-AA28-315B3D52769C}" destId="{802CDA0A-97AF-FC41-962A-FF895571B9B2}" srcOrd="0" destOrd="0" presId="urn:microsoft.com/office/officeart/2008/layout/NameandTitleOrganizationalChart"/>
    <dgm:cxn modelId="{77228B3E-A8BE-4649-B8A5-1A4E3D5035B9}" type="presOf" srcId="{989E741A-6F00-0F44-9454-55F7CA8F91B6}" destId="{CDB1247B-5546-A045-B879-333BCA384832}" srcOrd="0" destOrd="0" presId="urn:microsoft.com/office/officeart/2008/layout/NameandTitleOrganizationalChart"/>
    <dgm:cxn modelId="{B968844E-8A67-154B-9742-D96DB7CCBF20}" srcId="{815DC55D-40DD-DE44-9992-6737CD64ECE0}" destId="{06300CEF-9A04-644B-A2D5-94241900C8B0}" srcOrd="0" destOrd="0" parTransId="{9A7DA68A-E75E-AF46-A321-470E9DD6DDE6}" sibTransId="{32D4E0F0-CAC0-E042-8DD1-03BFDF6742F9}"/>
    <dgm:cxn modelId="{C647BC57-C233-394E-A19F-DB02D59A88BC}" type="presOf" srcId="{BB2FB81D-A6A9-8C45-BC62-A1E48560E840}" destId="{A7812755-3508-0A44-B15E-62431D2B4719}" srcOrd="0" destOrd="0" presId="urn:microsoft.com/office/officeart/2008/layout/NameandTitleOrganizationalChart"/>
    <dgm:cxn modelId="{C1CE007E-E78E-914C-8764-C13409F6BA85}" type="presOf" srcId="{A4288729-3698-9A46-8FCA-151F4E7ECD83}" destId="{79B0220F-55DF-BF4E-8429-42ABB780629C}" srcOrd="1" destOrd="0" presId="urn:microsoft.com/office/officeart/2008/layout/NameandTitleOrganizationalChart"/>
    <dgm:cxn modelId="{1937067F-2148-8A40-A564-E5FABB91CA12}" type="presOf" srcId="{A4288729-3698-9A46-8FCA-151F4E7ECD83}" destId="{6361AE6F-6A2E-3B4F-8EE6-91EE3D1B5618}" srcOrd="0" destOrd="0" presId="urn:microsoft.com/office/officeart/2008/layout/NameandTitleOrganizationalChart"/>
    <dgm:cxn modelId="{80144C83-55E9-3B42-92CF-8011780A83F0}" type="presOf" srcId="{086485F8-8BE8-C345-830B-63023204FA2C}" destId="{1A8637BB-DBE7-3348-8E31-A3827CA8BC22}" srcOrd="0" destOrd="0" presId="urn:microsoft.com/office/officeart/2008/layout/NameandTitleOrganizationalChart"/>
    <dgm:cxn modelId="{11CA1EA3-124B-1641-BE2B-507CA7F84D85}" type="presOf" srcId="{06300CEF-9A04-644B-A2D5-94241900C8B0}" destId="{A21EF132-1B2A-DA42-835F-9DC6B75D3E9C}" srcOrd="0" destOrd="0" presId="urn:microsoft.com/office/officeart/2008/layout/NameandTitleOrganizationalChart"/>
    <dgm:cxn modelId="{DBF60EA8-DB9D-2A40-A1B0-C4F1BEFA36E9}" type="presOf" srcId="{815DC55D-40DD-DE44-9992-6737CD64ECE0}" destId="{42B70C5D-28F7-E94A-B017-2ED560C90D95}" srcOrd="1" destOrd="0" presId="urn:microsoft.com/office/officeart/2008/layout/NameandTitleOrganizationalChart"/>
    <dgm:cxn modelId="{94907FB2-2FDA-D944-9DA8-C808141DC555}" type="presOf" srcId="{9A7DA68A-E75E-AF46-A321-470E9DD6DDE6}" destId="{3BF71E50-483E-FC48-8F1E-D12DE4C01964}" srcOrd="0" destOrd="0" presId="urn:microsoft.com/office/officeart/2008/layout/NameandTitleOrganizationalChart"/>
    <dgm:cxn modelId="{ECBEBCB9-06CF-4A4F-8144-E7A86760B37C}" type="presOf" srcId="{985993F6-0132-8243-992D-3C8B91A5B205}" destId="{A8D92D19-DB5A-3B4F-B28F-096D2A856509}" srcOrd="0" destOrd="0" presId="urn:microsoft.com/office/officeart/2008/layout/NameandTitleOrganizationalChart"/>
    <dgm:cxn modelId="{E88A8AC4-A138-A64F-8A0A-78E7B0E17318}" srcId="{985993F6-0132-8243-992D-3C8B91A5B205}" destId="{815DC55D-40DD-DE44-9992-6737CD64ECE0}" srcOrd="1" destOrd="0" parTransId="{BB2FB81D-A6A9-8C45-BC62-A1E48560E840}" sibTransId="{4FDF386B-2FC8-0842-821E-79F8D646811D}"/>
    <dgm:cxn modelId="{ECB359C6-AA25-6B4B-A173-655A7669E5D8}" type="presOf" srcId="{989E741A-6F00-0F44-9454-55F7CA8F91B6}" destId="{CB49FC4A-F4B2-E14E-AA46-F151586D7F23}" srcOrd="1" destOrd="0" presId="urn:microsoft.com/office/officeart/2008/layout/NameandTitleOrganizationalChart"/>
    <dgm:cxn modelId="{C29902CC-87D8-9149-A894-E13E027D3AE9}" type="presOf" srcId="{815DC55D-40DD-DE44-9992-6737CD64ECE0}" destId="{A6CF9F10-0998-B94B-9C21-3D294D3B5F38}" srcOrd="0" destOrd="0" presId="urn:microsoft.com/office/officeart/2008/layout/NameandTitleOrganizationalChart"/>
    <dgm:cxn modelId="{22F2AFD2-3C70-9742-B279-77C4A0D5C541}" type="presOf" srcId="{4FDF386B-2FC8-0842-821E-79F8D646811D}" destId="{5B364020-7549-2640-880F-D2DEF1706310}" srcOrd="0" destOrd="0" presId="urn:microsoft.com/office/officeart/2008/layout/NameandTitleOrganizationalChart"/>
    <dgm:cxn modelId="{C40200D7-0332-5C46-9600-907B10DEA70F}" srcId="{A4288729-3698-9A46-8FCA-151F4E7ECD83}" destId="{989E741A-6F00-0F44-9454-55F7CA8F91B6}" srcOrd="0" destOrd="0" parTransId="{086485F8-8BE8-C345-830B-63023204FA2C}" sibTransId="{BA7808D1-0D47-244B-8CA1-55AFFC610A62}"/>
    <dgm:cxn modelId="{73A8BAD9-0AAA-674F-86DB-4F6D5CB6C015}" type="presOf" srcId="{32D4E0F0-CAC0-E042-8DD1-03BFDF6742F9}" destId="{3BBFC55D-0106-0A42-B562-932985FEF2F9}" srcOrd="0" destOrd="0" presId="urn:microsoft.com/office/officeart/2008/layout/NameandTitleOrganizationalChart"/>
    <dgm:cxn modelId="{B60E22EA-715F-F24A-8797-8AA4CC55D233}" srcId="{985993F6-0132-8243-992D-3C8B91A5B205}" destId="{A4288729-3698-9A46-8FCA-151F4E7ECD83}" srcOrd="0" destOrd="0" parTransId="{7DC9E007-AFDB-4246-93BD-5942583CAE38}" sibTransId="{D5BDF563-33B5-9F42-ADE7-C0731A7A3574}"/>
    <dgm:cxn modelId="{D2ADDAFC-F2AD-5A4A-A584-1132FEDE59A5}" type="presOf" srcId="{06300CEF-9A04-644B-A2D5-94241900C8B0}" destId="{8B128062-0DB1-6F4C-88E2-8718E34FD684}" srcOrd="1" destOrd="0" presId="urn:microsoft.com/office/officeart/2008/layout/NameandTitleOrganizationalChart"/>
    <dgm:cxn modelId="{12F3FE4B-3158-F741-8EA1-8767372D287A}" type="presParOf" srcId="{802CDA0A-97AF-FC41-962A-FF895571B9B2}" destId="{FA01CBB5-B7E3-7641-B435-B9502B160E4A}" srcOrd="0" destOrd="0" presId="urn:microsoft.com/office/officeart/2008/layout/NameandTitleOrganizationalChart"/>
    <dgm:cxn modelId="{C75B642A-869F-5E43-9C12-203D753D516A}" type="presParOf" srcId="{FA01CBB5-B7E3-7641-B435-B9502B160E4A}" destId="{C312C232-4158-064C-8E17-FC2785D13666}" srcOrd="0" destOrd="0" presId="urn:microsoft.com/office/officeart/2008/layout/NameandTitleOrganizationalChart"/>
    <dgm:cxn modelId="{3C11FD6E-CD8E-9F4D-A981-CCED9828AF25}" type="presParOf" srcId="{C312C232-4158-064C-8E17-FC2785D13666}" destId="{A8D92D19-DB5A-3B4F-B28F-096D2A856509}" srcOrd="0" destOrd="0" presId="urn:microsoft.com/office/officeart/2008/layout/NameandTitleOrganizationalChart"/>
    <dgm:cxn modelId="{7AB0C9AE-0BC9-2641-922F-2B7DB0190878}" type="presParOf" srcId="{C312C232-4158-064C-8E17-FC2785D13666}" destId="{B9795DE7-124C-F84F-B2E6-EBF309F9D21C}" srcOrd="1" destOrd="0" presId="urn:microsoft.com/office/officeart/2008/layout/NameandTitleOrganizationalChart"/>
    <dgm:cxn modelId="{E476C0EE-561A-8A46-8C49-158AC6B7D4C1}" type="presParOf" srcId="{C312C232-4158-064C-8E17-FC2785D13666}" destId="{9E0B9DDC-3577-4544-8898-C921A6BD893D}" srcOrd="2" destOrd="0" presId="urn:microsoft.com/office/officeart/2008/layout/NameandTitleOrganizationalChart"/>
    <dgm:cxn modelId="{3C8E5EAA-8CC3-4540-B8B5-81B3A3307930}" type="presParOf" srcId="{FA01CBB5-B7E3-7641-B435-B9502B160E4A}" destId="{4873ABEC-A6CB-894D-B133-E6A6EEDC2AAC}" srcOrd="1" destOrd="0" presId="urn:microsoft.com/office/officeart/2008/layout/NameandTitleOrganizationalChart"/>
    <dgm:cxn modelId="{79A7F195-4B5D-394E-AC29-0C4C47E0B0D2}" type="presParOf" srcId="{4873ABEC-A6CB-894D-B133-E6A6EEDC2AAC}" destId="{12725A8D-6383-6742-93D3-E577F6414C49}" srcOrd="0" destOrd="0" presId="urn:microsoft.com/office/officeart/2008/layout/NameandTitleOrganizationalChart"/>
    <dgm:cxn modelId="{50D66D8A-EEAF-E040-A17E-E55C64611290}" type="presParOf" srcId="{4873ABEC-A6CB-894D-B133-E6A6EEDC2AAC}" destId="{518CBF6C-763D-E54A-AE28-867DE61AAAB7}" srcOrd="1" destOrd="0" presId="urn:microsoft.com/office/officeart/2008/layout/NameandTitleOrganizationalChart"/>
    <dgm:cxn modelId="{3B78586A-5E72-CF42-A72F-318CA37C4339}" type="presParOf" srcId="{518CBF6C-763D-E54A-AE28-867DE61AAAB7}" destId="{95BBFD86-2008-E746-BDCD-D350C2B16385}" srcOrd="0" destOrd="0" presId="urn:microsoft.com/office/officeart/2008/layout/NameandTitleOrganizationalChart"/>
    <dgm:cxn modelId="{60E3A389-C012-1949-9FBD-8F1921DE5517}" type="presParOf" srcId="{95BBFD86-2008-E746-BDCD-D350C2B16385}" destId="{6361AE6F-6A2E-3B4F-8EE6-91EE3D1B5618}" srcOrd="0" destOrd="0" presId="urn:microsoft.com/office/officeart/2008/layout/NameandTitleOrganizationalChart"/>
    <dgm:cxn modelId="{A27A0DF8-F948-3348-932B-0667D0B32489}" type="presParOf" srcId="{95BBFD86-2008-E746-BDCD-D350C2B16385}" destId="{01E26F25-8E32-0049-9655-B0FCB4D2B1E8}" srcOrd="1" destOrd="0" presId="urn:microsoft.com/office/officeart/2008/layout/NameandTitleOrganizationalChart"/>
    <dgm:cxn modelId="{CBFF6ADB-3D60-2140-BA2A-FFCCF9096049}" type="presParOf" srcId="{95BBFD86-2008-E746-BDCD-D350C2B16385}" destId="{79B0220F-55DF-BF4E-8429-42ABB780629C}" srcOrd="2" destOrd="0" presId="urn:microsoft.com/office/officeart/2008/layout/NameandTitleOrganizationalChart"/>
    <dgm:cxn modelId="{77E5838D-42DE-4643-A320-88B641ACF390}" type="presParOf" srcId="{518CBF6C-763D-E54A-AE28-867DE61AAAB7}" destId="{C84B147D-0475-B74D-8C99-758C1E71BB90}" srcOrd="1" destOrd="0" presId="urn:microsoft.com/office/officeart/2008/layout/NameandTitleOrganizationalChart"/>
    <dgm:cxn modelId="{10CA5326-0DA9-A243-8FD6-E482B7E2C6DD}" type="presParOf" srcId="{C84B147D-0475-B74D-8C99-758C1E71BB90}" destId="{1A8637BB-DBE7-3348-8E31-A3827CA8BC22}" srcOrd="0" destOrd="0" presId="urn:microsoft.com/office/officeart/2008/layout/NameandTitleOrganizationalChart"/>
    <dgm:cxn modelId="{CE1E921C-E272-2E48-B5C7-42AADB70F05D}" type="presParOf" srcId="{C84B147D-0475-B74D-8C99-758C1E71BB90}" destId="{41ECAD3B-6A01-5E4A-BCA0-01A7B631CD78}" srcOrd="1" destOrd="0" presId="urn:microsoft.com/office/officeart/2008/layout/NameandTitleOrganizationalChart"/>
    <dgm:cxn modelId="{65A5E5CC-380D-A446-B9E4-4EE02D34B4EC}" type="presParOf" srcId="{41ECAD3B-6A01-5E4A-BCA0-01A7B631CD78}" destId="{FFAABC63-1E9C-FF44-A32A-F8218F467DCD}" srcOrd="0" destOrd="0" presId="urn:microsoft.com/office/officeart/2008/layout/NameandTitleOrganizationalChart"/>
    <dgm:cxn modelId="{970CB486-F7FC-C040-BC45-82D862D4EE2F}" type="presParOf" srcId="{FFAABC63-1E9C-FF44-A32A-F8218F467DCD}" destId="{CDB1247B-5546-A045-B879-333BCA384832}" srcOrd="0" destOrd="0" presId="urn:microsoft.com/office/officeart/2008/layout/NameandTitleOrganizationalChart"/>
    <dgm:cxn modelId="{EFF4C1BB-7726-314B-9E02-DD60643E6DD6}" type="presParOf" srcId="{FFAABC63-1E9C-FF44-A32A-F8218F467DCD}" destId="{7DBE7C86-A9D8-834B-900C-9F7886EC8D61}" srcOrd="1" destOrd="0" presId="urn:microsoft.com/office/officeart/2008/layout/NameandTitleOrganizationalChart"/>
    <dgm:cxn modelId="{6B412A67-4942-6A46-9DD5-9432DD270E52}" type="presParOf" srcId="{FFAABC63-1E9C-FF44-A32A-F8218F467DCD}" destId="{CB49FC4A-F4B2-E14E-AA46-F151586D7F23}" srcOrd="2" destOrd="0" presId="urn:microsoft.com/office/officeart/2008/layout/NameandTitleOrganizationalChart"/>
    <dgm:cxn modelId="{8A60D4A0-14B9-0D47-B212-1E3F6C1AEFC6}" type="presParOf" srcId="{41ECAD3B-6A01-5E4A-BCA0-01A7B631CD78}" destId="{9055E5C8-19A5-4643-BDFA-D991CBBC712A}" srcOrd="1" destOrd="0" presId="urn:microsoft.com/office/officeart/2008/layout/NameandTitleOrganizationalChart"/>
    <dgm:cxn modelId="{26F788D4-3194-A449-8D74-D8D8D3E27DD2}" type="presParOf" srcId="{41ECAD3B-6A01-5E4A-BCA0-01A7B631CD78}" destId="{69A647F3-6AE5-C34A-B028-6CB72717C6D4}" srcOrd="2" destOrd="0" presId="urn:microsoft.com/office/officeart/2008/layout/NameandTitleOrganizationalChart"/>
    <dgm:cxn modelId="{D035B476-38BA-1945-ACEB-16251B9E6349}" type="presParOf" srcId="{518CBF6C-763D-E54A-AE28-867DE61AAAB7}" destId="{98AAE7DC-4A6F-0B48-AB9F-A5A58E16D7E9}" srcOrd="2" destOrd="0" presId="urn:microsoft.com/office/officeart/2008/layout/NameandTitleOrganizationalChart"/>
    <dgm:cxn modelId="{C5E87D31-5A3B-8A44-A34B-22FD56156AFB}" type="presParOf" srcId="{4873ABEC-A6CB-894D-B133-E6A6EEDC2AAC}" destId="{A7812755-3508-0A44-B15E-62431D2B4719}" srcOrd="2" destOrd="0" presId="urn:microsoft.com/office/officeart/2008/layout/NameandTitleOrganizationalChart"/>
    <dgm:cxn modelId="{8D5EB8C5-960D-1847-B71B-CDAA7F520770}" type="presParOf" srcId="{4873ABEC-A6CB-894D-B133-E6A6EEDC2AAC}" destId="{B52A5C6B-6E5F-764C-ABA5-F3A84898BE93}" srcOrd="3" destOrd="0" presId="urn:microsoft.com/office/officeart/2008/layout/NameandTitleOrganizationalChart"/>
    <dgm:cxn modelId="{205ABAB3-7238-3049-AEF9-003DC6D73AB1}" type="presParOf" srcId="{B52A5C6B-6E5F-764C-ABA5-F3A84898BE93}" destId="{5AB5711C-4261-6B4E-A74A-FA10747E0B0D}" srcOrd="0" destOrd="0" presId="urn:microsoft.com/office/officeart/2008/layout/NameandTitleOrganizationalChart"/>
    <dgm:cxn modelId="{2AAD36BA-BACF-E644-ACD8-54EA3573186C}" type="presParOf" srcId="{5AB5711C-4261-6B4E-A74A-FA10747E0B0D}" destId="{A6CF9F10-0998-B94B-9C21-3D294D3B5F38}" srcOrd="0" destOrd="0" presId="urn:microsoft.com/office/officeart/2008/layout/NameandTitleOrganizationalChart"/>
    <dgm:cxn modelId="{0D15B643-F564-0942-B70D-C287DFA15C64}" type="presParOf" srcId="{5AB5711C-4261-6B4E-A74A-FA10747E0B0D}" destId="{5B364020-7549-2640-880F-D2DEF1706310}" srcOrd="1" destOrd="0" presId="urn:microsoft.com/office/officeart/2008/layout/NameandTitleOrganizationalChart"/>
    <dgm:cxn modelId="{7FCAAFFD-1431-CC45-915D-EE681897BFEF}" type="presParOf" srcId="{5AB5711C-4261-6B4E-A74A-FA10747E0B0D}" destId="{42B70C5D-28F7-E94A-B017-2ED560C90D95}" srcOrd="2" destOrd="0" presId="urn:microsoft.com/office/officeart/2008/layout/NameandTitleOrganizationalChart"/>
    <dgm:cxn modelId="{D7FBF97A-AD7A-5942-B27F-25BCE40253F4}" type="presParOf" srcId="{B52A5C6B-6E5F-764C-ABA5-F3A84898BE93}" destId="{A39E8D9B-8C49-9748-ACE4-B9461F52B767}" srcOrd="1" destOrd="0" presId="urn:microsoft.com/office/officeart/2008/layout/NameandTitleOrganizationalChart"/>
    <dgm:cxn modelId="{C290D8EB-BB2C-854E-A0E9-B5AF8417E9EF}" type="presParOf" srcId="{A39E8D9B-8C49-9748-ACE4-B9461F52B767}" destId="{3BF71E50-483E-FC48-8F1E-D12DE4C01964}" srcOrd="0" destOrd="0" presId="urn:microsoft.com/office/officeart/2008/layout/NameandTitleOrganizationalChart"/>
    <dgm:cxn modelId="{37BB1CEE-FB6A-E04B-9CBC-586660013F43}" type="presParOf" srcId="{A39E8D9B-8C49-9748-ACE4-B9461F52B767}" destId="{B32C3302-2708-C14B-9458-3F5904F8409D}" srcOrd="1" destOrd="0" presId="urn:microsoft.com/office/officeart/2008/layout/NameandTitleOrganizationalChart"/>
    <dgm:cxn modelId="{078CA415-398D-0D46-B846-B677B3C034DA}" type="presParOf" srcId="{B32C3302-2708-C14B-9458-3F5904F8409D}" destId="{1C3B0719-AE4C-DE46-AED6-70700C31EF36}" srcOrd="0" destOrd="0" presId="urn:microsoft.com/office/officeart/2008/layout/NameandTitleOrganizationalChart"/>
    <dgm:cxn modelId="{889DF625-AD02-5140-8B32-06B6EA9D0AB3}" type="presParOf" srcId="{1C3B0719-AE4C-DE46-AED6-70700C31EF36}" destId="{A21EF132-1B2A-DA42-835F-9DC6B75D3E9C}" srcOrd="0" destOrd="0" presId="urn:microsoft.com/office/officeart/2008/layout/NameandTitleOrganizationalChart"/>
    <dgm:cxn modelId="{03B8D41D-1F2C-3447-BA8F-5D308B410673}" type="presParOf" srcId="{1C3B0719-AE4C-DE46-AED6-70700C31EF36}" destId="{3BBFC55D-0106-0A42-B562-932985FEF2F9}" srcOrd="1" destOrd="0" presId="urn:microsoft.com/office/officeart/2008/layout/NameandTitleOrganizationalChart"/>
    <dgm:cxn modelId="{58694C78-DA8B-3241-B872-CA2FB3EB8DE4}" type="presParOf" srcId="{1C3B0719-AE4C-DE46-AED6-70700C31EF36}" destId="{8B128062-0DB1-6F4C-88E2-8718E34FD684}" srcOrd="2" destOrd="0" presId="urn:microsoft.com/office/officeart/2008/layout/NameandTitleOrganizationalChart"/>
    <dgm:cxn modelId="{88A44C0C-C5FE-B240-87DE-E4FB257EB59D}" type="presParOf" srcId="{B32C3302-2708-C14B-9458-3F5904F8409D}" destId="{842131F7-6EA6-4B49-B600-8100DC13182C}" srcOrd="1" destOrd="0" presId="urn:microsoft.com/office/officeart/2008/layout/NameandTitleOrganizationalChart"/>
    <dgm:cxn modelId="{6EB73C8E-F9F2-D44F-8D02-0168A5463A95}" type="presParOf" srcId="{B32C3302-2708-C14B-9458-3F5904F8409D}" destId="{6D86A865-C4A3-634E-A8F6-8BA46AC9EAA8}" srcOrd="2" destOrd="0" presId="urn:microsoft.com/office/officeart/2008/layout/NameandTitleOrganizationalChart"/>
    <dgm:cxn modelId="{1D986115-CC7D-0D4A-B373-D8C54EB87423}" type="presParOf" srcId="{B52A5C6B-6E5F-764C-ABA5-F3A84898BE93}" destId="{1E1DB12B-C6E0-9C4A-A84D-3B52EA12011E}" srcOrd="2" destOrd="0" presId="urn:microsoft.com/office/officeart/2008/layout/NameandTitleOrganizationalChart"/>
    <dgm:cxn modelId="{749199B7-D1D0-4E4A-878F-66546C69D1C7}" type="presParOf" srcId="{FA01CBB5-B7E3-7641-B435-B9502B160E4A}" destId="{C24FC8F5-EE1D-DF48-9395-EAEDCDFBC4D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125949-B788-7840-999C-8804884DDBC3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B21983-652B-7F47-82CC-BDB84023E20C}">
      <dgm:prSet/>
      <dgm:spPr/>
      <dgm:t>
        <a:bodyPr/>
        <a:lstStyle/>
        <a:p>
          <a:pPr rtl="0"/>
          <a:r>
            <a:rPr lang="en-US" dirty="0"/>
            <a:t>Separation of Concerns</a:t>
          </a:r>
        </a:p>
      </dgm:t>
    </dgm:pt>
    <dgm:pt modelId="{558B0971-76D7-D744-B0C5-BABCC6D0B0A9}" type="parTrans" cxnId="{CD1CEA6A-34E9-4646-9411-7374E22D4291}">
      <dgm:prSet/>
      <dgm:spPr/>
      <dgm:t>
        <a:bodyPr/>
        <a:lstStyle/>
        <a:p>
          <a:endParaRPr lang="en-US"/>
        </a:p>
      </dgm:t>
    </dgm:pt>
    <dgm:pt modelId="{D0C3B6B7-1C10-D14A-BA50-94FEB5539860}" type="sibTrans" cxnId="{CD1CEA6A-34E9-4646-9411-7374E22D4291}">
      <dgm:prSet/>
      <dgm:spPr/>
      <dgm:t>
        <a:bodyPr/>
        <a:lstStyle/>
        <a:p>
          <a:endParaRPr lang="en-US"/>
        </a:p>
      </dgm:t>
    </dgm:pt>
    <dgm:pt modelId="{727DF072-1FA4-A54A-B075-A186379B487B}">
      <dgm:prSet/>
      <dgm:spPr/>
      <dgm:t>
        <a:bodyPr/>
        <a:lstStyle/>
        <a:p>
          <a:pPr rtl="0"/>
          <a:r>
            <a:rPr lang="en-US" dirty="0"/>
            <a:t>Single Responsibility Principle</a:t>
          </a:r>
        </a:p>
      </dgm:t>
    </dgm:pt>
    <dgm:pt modelId="{2B3010E9-0727-3543-B0B7-9F28B7B3511A}" type="parTrans" cxnId="{F738900B-A299-A340-BFBF-3B3B0755C167}">
      <dgm:prSet/>
      <dgm:spPr/>
      <dgm:t>
        <a:bodyPr/>
        <a:lstStyle/>
        <a:p>
          <a:endParaRPr lang="en-US"/>
        </a:p>
      </dgm:t>
    </dgm:pt>
    <dgm:pt modelId="{1F19AD06-8EFE-E84A-95E3-620D70B24708}" type="sibTrans" cxnId="{F738900B-A299-A340-BFBF-3B3B0755C167}">
      <dgm:prSet/>
      <dgm:spPr/>
      <dgm:t>
        <a:bodyPr/>
        <a:lstStyle/>
        <a:p>
          <a:endParaRPr lang="en-US"/>
        </a:p>
      </dgm:t>
    </dgm:pt>
    <dgm:pt modelId="{148524B7-7AEE-3A4E-A88F-FBF434CB7AC0}">
      <dgm:prSet/>
      <dgm:spPr/>
      <dgm:t>
        <a:bodyPr/>
        <a:lstStyle/>
        <a:p>
          <a:pPr rtl="0"/>
          <a:r>
            <a:rPr lang="en-US" dirty="0"/>
            <a:t>Principle of Least Knowledge</a:t>
          </a:r>
        </a:p>
      </dgm:t>
    </dgm:pt>
    <dgm:pt modelId="{0213A740-4BBE-374D-87A7-44BF9A811A19}" type="parTrans" cxnId="{C102227A-7FC1-D242-B485-4F69E6735940}">
      <dgm:prSet/>
      <dgm:spPr/>
      <dgm:t>
        <a:bodyPr/>
        <a:lstStyle/>
        <a:p>
          <a:endParaRPr lang="en-US"/>
        </a:p>
      </dgm:t>
    </dgm:pt>
    <dgm:pt modelId="{560AF499-2B15-B440-B0A4-410F624945A4}" type="sibTrans" cxnId="{C102227A-7FC1-D242-B485-4F69E6735940}">
      <dgm:prSet/>
      <dgm:spPr/>
      <dgm:t>
        <a:bodyPr/>
        <a:lstStyle/>
        <a:p>
          <a:endParaRPr lang="en-US"/>
        </a:p>
      </dgm:t>
    </dgm:pt>
    <dgm:pt modelId="{E880BBCE-9E10-F44D-BC3E-1D33E12371E8}">
      <dgm:prSet/>
      <dgm:spPr/>
      <dgm:t>
        <a:bodyPr/>
        <a:lstStyle/>
        <a:p>
          <a:pPr rtl="0"/>
          <a:r>
            <a:rPr lang="en-US" dirty="0"/>
            <a:t>Don’t Repeat Yourself (DRY)</a:t>
          </a:r>
        </a:p>
      </dgm:t>
    </dgm:pt>
    <dgm:pt modelId="{34211B74-CEE3-E241-A21F-E43D3AA145B5}" type="parTrans" cxnId="{4C23760D-D5DB-4342-9B91-8DBE53C94D28}">
      <dgm:prSet/>
      <dgm:spPr/>
      <dgm:t>
        <a:bodyPr/>
        <a:lstStyle/>
        <a:p>
          <a:endParaRPr lang="en-US"/>
        </a:p>
      </dgm:t>
    </dgm:pt>
    <dgm:pt modelId="{C8ECC7EA-3A1A-E74F-B250-6FBFFE6BDB5B}" type="sibTrans" cxnId="{4C23760D-D5DB-4342-9B91-8DBE53C94D28}">
      <dgm:prSet/>
      <dgm:spPr/>
      <dgm:t>
        <a:bodyPr/>
        <a:lstStyle/>
        <a:p>
          <a:endParaRPr lang="en-US"/>
        </a:p>
      </dgm:t>
    </dgm:pt>
    <dgm:pt modelId="{B50C87EC-84F5-6E4C-9790-ABE85FF59EC9}">
      <dgm:prSet/>
      <dgm:spPr/>
      <dgm:t>
        <a:bodyPr/>
        <a:lstStyle/>
        <a:p>
          <a:pPr rtl="0"/>
          <a:r>
            <a:rPr lang="en-US" dirty="0"/>
            <a:t>Minimize Upfront Design (KISS)</a:t>
          </a:r>
        </a:p>
      </dgm:t>
    </dgm:pt>
    <dgm:pt modelId="{CEE31001-D40F-984D-A286-38AE38076713}" type="parTrans" cxnId="{F685AE7A-9B08-614D-A466-FD52ABCEBC79}">
      <dgm:prSet/>
      <dgm:spPr/>
      <dgm:t>
        <a:bodyPr/>
        <a:lstStyle/>
        <a:p>
          <a:endParaRPr lang="en-US"/>
        </a:p>
      </dgm:t>
    </dgm:pt>
    <dgm:pt modelId="{A75AC86E-894F-4A42-BCBF-3B428AE063C6}" type="sibTrans" cxnId="{F685AE7A-9B08-614D-A466-FD52ABCEBC79}">
      <dgm:prSet/>
      <dgm:spPr/>
      <dgm:t>
        <a:bodyPr/>
        <a:lstStyle/>
        <a:p>
          <a:endParaRPr lang="en-US"/>
        </a:p>
      </dgm:t>
    </dgm:pt>
    <dgm:pt modelId="{95976343-5E6F-504B-B5F3-1FC2A352A049}">
      <dgm:prSet/>
      <dgm:spPr/>
      <dgm:t>
        <a:bodyPr/>
        <a:lstStyle/>
        <a:p>
          <a:pPr rtl="0"/>
          <a:r>
            <a:rPr lang="en-US" dirty="0"/>
            <a:t>Minimize overlap between components</a:t>
          </a:r>
        </a:p>
      </dgm:t>
    </dgm:pt>
    <dgm:pt modelId="{02B00FF9-F85F-5146-A850-7898B0A13D46}" type="parTrans" cxnId="{02486464-2549-5943-8282-7D479601364C}">
      <dgm:prSet/>
      <dgm:spPr/>
      <dgm:t>
        <a:bodyPr/>
        <a:lstStyle/>
        <a:p>
          <a:endParaRPr lang="en-US"/>
        </a:p>
      </dgm:t>
    </dgm:pt>
    <dgm:pt modelId="{4F2DBC07-E1A1-9649-B667-15B52A247944}" type="sibTrans" cxnId="{02486464-2549-5943-8282-7D479601364C}">
      <dgm:prSet/>
      <dgm:spPr/>
      <dgm:t>
        <a:bodyPr/>
        <a:lstStyle/>
        <a:p>
          <a:endParaRPr lang="en-US"/>
        </a:p>
      </dgm:t>
    </dgm:pt>
    <dgm:pt modelId="{35EAE82A-F0F5-CE4D-910D-9ADCB611BF82}">
      <dgm:prSet/>
      <dgm:spPr/>
      <dgm:t>
        <a:bodyPr/>
        <a:lstStyle/>
        <a:p>
          <a:pPr rtl="0"/>
          <a:r>
            <a:rPr lang="en-US" dirty="0"/>
            <a:t>A class/method/function should do one thing well</a:t>
          </a:r>
        </a:p>
      </dgm:t>
    </dgm:pt>
    <dgm:pt modelId="{2696CF8B-070D-124A-9429-2AF809E0ED86}" type="parTrans" cxnId="{E2F65B09-8E35-C84C-97E1-05DA08A693E7}">
      <dgm:prSet/>
      <dgm:spPr/>
      <dgm:t>
        <a:bodyPr/>
        <a:lstStyle/>
        <a:p>
          <a:endParaRPr lang="en-US"/>
        </a:p>
      </dgm:t>
    </dgm:pt>
    <dgm:pt modelId="{05EECFA3-D2B5-0041-9C55-92F76E26E777}" type="sibTrans" cxnId="{E2F65B09-8E35-C84C-97E1-05DA08A693E7}">
      <dgm:prSet/>
      <dgm:spPr/>
      <dgm:t>
        <a:bodyPr/>
        <a:lstStyle/>
        <a:p>
          <a:endParaRPr lang="en-US"/>
        </a:p>
      </dgm:t>
    </dgm:pt>
    <dgm:pt modelId="{3D5A27D5-1E93-9948-A9FF-8292AAA64085}">
      <dgm:prSet/>
      <dgm:spPr/>
      <dgm:t>
        <a:bodyPr/>
        <a:lstStyle/>
        <a:p>
          <a:pPr rtl="0"/>
          <a:r>
            <a:rPr lang="en-US" dirty="0"/>
            <a:t>Minimize what others need to know about your internals (don’t know and don’t care)</a:t>
          </a:r>
        </a:p>
      </dgm:t>
    </dgm:pt>
    <dgm:pt modelId="{B3ADDAB4-A949-774C-9677-A7756A9C9ACA}" type="parTrans" cxnId="{BF4E2A2F-0611-0F4C-8784-55A9E84D4210}">
      <dgm:prSet/>
      <dgm:spPr/>
      <dgm:t>
        <a:bodyPr/>
        <a:lstStyle/>
        <a:p>
          <a:endParaRPr lang="en-US"/>
        </a:p>
      </dgm:t>
    </dgm:pt>
    <dgm:pt modelId="{725FCC46-F287-FF45-9499-7F3B55568AF4}" type="sibTrans" cxnId="{BF4E2A2F-0611-0F4C-8784-55A9E84D4210}">
      <dgm:prSet/>
      <dgm:spPr/>
      <dgm:t>
        <a:bodyPr/>
        <a:lstStyle/>
        <a:p>
          <a:endParaRPr lang="en-US"/>
        </a:p>
      </dgm:t>
    </dgm:pt>
    <dgm:pt modelId="{E6322038-C0DB-5545-9504-F406FB853C65}">
      <dgm:prSet/>
      <dgm:spPr/>
      <dgm:t>
        <a:bodyPr/>
        <a:lstStyle/>
        <a:p>
          <a:pPr rtl="0"/>
          <a:r>
            <a:rPr lang="en-US" dirty="0"/>
            <a:t>Don’t duplicate functionality in multiple places</a:t>
          </a:r>
        </a:p>
      </dgm:t>
    </dgm:pt>
    <dgm:pt modelId="{814086DB-DCA3-D74F-A6BD-0745EBE0608D}" type="parTrans" cxnId="{1D4ECFD7-EAEA-0E4C-B0CD-791A4353968B}">
      <dgm:prSet/>
      <dgm:spPr/>
      <dgm:t>
        <a:bodyPr/>
        <a:lstStyle/>
        <a:p>
          <a:endParaRPr lang="en-US"/>
        </a:p>
      </dgm:t>
    </dgm:pt>
    <dgm:pt modelId="{C2A7F113-A589-CE4A-9D54-D823CE7E72F9}" type="sibTrans" cxnId="{1D4ECFD7-EAEA-0E4C-B0CD-791A4353968B}">
      <dgm:prSet/>
      <dgm:spPr/>
      <dgm:t>
        <a:bodyPr/>
        <a:lstStyle/>
        <a:p>
          <a:endParaRPr lang="en-US"/>
        </a:p>
      </dgm:t>
    </dgm:pt>
    <dgm:pt modelId="{AA3018AF-A190-5F49-9123-0C83A19DC34B}">
      <dgm:prSet/>
      <dgm:spPr/>
      <dgm:t>
        <a:bodyPr/>
        <a:lstStyle/>
        <a:p>
          <a:pPr rtl="0"/>
          <a:r>
            <a:rPr lang="en-US" dirty="0"/>
            <a:t>Keep it simple and elegant</a:t>
          </a:r>
        </a:p>
      </dgm:t>
    </dgm:pt>
    <dgm:pt modelId="{2DFD9E86-4284-294E-9E1D-0E7879BCAD89}" type="parTrans" cxnId="{59703863-20F8-0647-B318-5BCF7959264B}">
      <dgm:prSet/>
      <dgm:spPr/>
      <dgm:t>
        <a:bodyPr/>
        <a:lstStyle/>
        <a:p>
          <a:endParaRPr lang="en-US"/>
        </a:p>
      </dgm:t>
    </dgm:pt>
    <dgm:pt modelId="{52F7BC72-086C-4C48-88D9-06A1E5592D3A}" type="sibTrans" cxnId="{59703863-20F8-0647-B318-5BCF7959264B}">
      <dgm:prSet/>
      <dgm:spPr/>
      <dgm:t>
        <a:bodyPr/>
        <a:lstStyle/>
        <a:p>
          <a:endParaRPr lang="en-US"/>
        </a:p>
      </dgm:t>
    </dgm:pt>
    <dgm:pt modelId="{A995A364-8F81-214E-BA8D-CD8FC1FAE094}" type="pres">
      <dgm:prSet presAssocID="{90125949-B788-7840-999C-8804884DDBC3}" presName="Name0" presStyleCnt="0">
        <dgm:presLayoutVars>
          <dgm:dir/>
          <dgm:animLvl val="lvl"/>
          <dgm:resizeHandles val="exact"/>
        </dgm:presLayoutVars>
      </dgm:prSet>
      <dgm:spPr/>
    </dgm:pt>
    <dgm:pt modelId="{53CDF620-0DC9-094A-A4E4-57380CD27A33}" type="pres">
      <dgm:prSet presAssocID="{30B21983-652B-7F47-82CC-BDB84023E20C}" presName="linNode" presStyleCnt="0"/>
      <dgm:spPr/>
    </dgm:pt>
    <dgm:pt modelId="{22B50B55-983C-6541-905C-1FE0E990AB90}" type="pres">
      <dgm:prSet presAssocID="{30B21983-652B-7F47-82CC-BDB84023E20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B56232B-0B96-8647-81CA-5182F7AB277B}" type="pres">
      <dgm:prSet presAssocID="{30B21983-652B-7F47-82CC-BDB84023E20C}" presName="descendantText" presStyleLbl="alignAccFollowNode1" presStyleIdx="0" presStyleCnt="5">
        <dgm:presLayoutVars>
          <dgm:bulletEnabled val="1"/>
        </dgm:presLayoutVars>
      </dgm:prSet>
      <dgm:spPr/>
    </dgm:pt>
    <dgm:pt modelId="{AAE89E91-F021-3C44-B7C5-1F14A7CFC3A7}" type="pres">
      <dgm:prSet presAssocID="{D0C3B6B7-1C10-D14A-BA50-94FEB5539860}" presName="sp" presStyleCnt="0"/>
      <dgm:spPr/>
    </dgm:pt>
    <dgm:pt modelId="{5727AC17-8342-7040-8127-1BA9C2FA6352}" type="pres">
      <dgm:prSet presAssocID="{727DF072-1FA4-A54A-B075-A186379B487B}" presName="linNode" presStyleCnt="0"/>
      <dgm:spPr/>
    </dgm:pt>
    <dgm:pt modelId="{8EC3095F-DFF9-484E-8317-4CD0FE99DF92}" type="pres">
      <dgm:prSet presAssocID="{727DF072-1FA4-A54A-B075-A186379B487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A44F307-8357-1D42-BFD5-B32E002AC02F}" type="pres">
      <dgm:prSet presAssocID="{727DF072-1FA4-A54A-B075-A186379B487B}" presName="descendantText" presStyleLbl="alignAccFollowNode1" presStyleIdx="1" presStyleCnt="5">
        <dgm:presLayoutVars>
          <dgm:bulletEnabled val="1"/>
        </dgm:presLayoutVars>
      </dgm:prSet>
      <dgm:spPr/>
    </dgm:pt>
    <dgm:pt modelId="{2E4B2808-A7A6-AF42-9600-E1A7F66B2544}" type="pres">
      <dgm:prSet presAssocID="{1F19AD06-8EFE-E84A-95E3-620D70B24708}" presName="sp" presStyleCnt="0"/>
      <dgm:spPr/>
    </dgm:pt>
    <dgm:pt modelId="{DC8F3C55-6B4D-8C4F-B57E-617811D1343B}" type="pres">
      <dgm:prSet presAssocID="{148524B7-7AEE-3A4E-A88F-FBF434CB7AC0}" presName="linNode" presStyleCnt="0"/>
      <dgm:spPr/>
    </dgm:pt>
    <dgm:pt modelId="{97EE5CB6-2628-1F4E-80E4-6471E909691F}" type="pres">
      <dgm:prSet presAssocID="{148524B7-7AEE-3A4E-A88F-FBF434CB7AC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912816-C074-114E-B9A1-B6AEC50D704C}" type="pres">
      <dgm:prSet presAssocID="{148524B7-7AEE-3A4E-A88F-FBF434CB7AC0}" presName="descendantText" presStyleLbl="alignAccFollowNode1" presStyleIdx="2" presStyleCnt="5">
        <dgm:presLayoutVars>
          <dgm:bulletEnabled val="1"/>
        </dgm:presLayoutVars>
      </dgm:prSet>
      <dgm:spPr/>
    </dgm:pt>
    <dgm:pt modelId="{A78B43C8-C0C2-1549-A888-CF5059CEA3A6}" type="pres">
      <dgm:prSet presAssocID="{560AF499-2B15-B440-B0A4-410F624945A4}" presName="sp" presStyleCnt="0"/>
      <dgm:spPr/>
    </dgm:pt>
    <dgm:pt modelId="{B7385B0E-89A7-EF47-B82D-65EF3522C363}" type="pres">
      <dgm:prSet presAssocID="{E880BBCE-9E10-F44D-BC3E-1D33E12371E8}" presName="linNode" presStyleCnt="0"/>
      <dgm:spPr/>
    </dgm:pt>
    <dgm:pt modelId="{B72CE703-7CEF-F543-AA29-79C8F3447DB7}" type="pres">
      <dgm:prSet presAssocID="{E880BBCE-9E10-F44D-BC3E-1D33E12371E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FE3C71F-2A24-9B4B-B695-211E21CF0503}" type="pres">
      <dgm:prSet presAssocID="{E880BBCE-9E10-F44D-BC3E-1D33E12371E8}" presName="descendantText" presStyleLbl="alignAccFollowNode1" presStyleIdx="3" presStyleCnt="5">
        <dgm:presLayoutVars>
          <dgm:bulletEnabled val="1"/>
        </dgm:presLayoutVars>
      </dgm:prSet>
      <dgm:spPr/>
    </dgm:pt>
    <dgm:pt modelId="{640E81D7-05FB-FF45-9802-2CB993CBAF21}" type="pres">
      <dgm:prSet presAssocID="{C8ECC7EA-3A1A-E74F-B250-6FBFFE6BDB5B}" presName="sp" presStyleCnt="0"/>
      <dgm:spPr/>
    </dgm:pt>
    <dgm:pt modelId="{CC8D8EAB-D886-6843-BF3B-7E34FD40BBAF}" type="pres">
      <dgm:prSet presAssocID="{B50C87EC-84F5-6E4C-9790-ABE85FF59EC9}" presName="linNode" presStyleCnt="0"/>
      <dgm:spPr/>
    </dgm:pt>
    <dgm:pt modelId="{1F9D2516-B3C1-1F46-8029-CC5DCD5963BE}" type="pres">
      <dgm:prSet presAssocID="{B50C87EC-84F5-6E4C-9790-ABE85FF59EC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F101B44-3AA1-DB4C-9AAD-44026A12491C}" type="pres">
      <dgm:prSet presAssocID="{B50C87EC-84F5-6E4C-9790-ABE85FF59EC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2F65B09-8E35-C84C-97E1-05DA08A693E7}" srcId="{727DF072-1FA4-A54A-B075-A186379B487B}" destId="{35EAE82A-F0F5-CE4D-910D-9ADCB611BF82}" srcOrd="0" destOrd="0" parTransId="{2696CF8B-070D-124A-9429-2AF809E0ED86}" sibTransId="{05EECFA3-D2B5-0041-9C55-92F76E26E777}"/>
    <dgm:cxn modelId="{F738900B-A299-A340-BFBF-3B3B0755C167}" srcId="{90125949-B788-7840-999C-8804884DDBC3}" destId="{727DF072-1FA4-A54A-B075-A186379B487B}" srcOrd="1" destOrd="0" parTransId="{2B3010E9-0727-3543-B0B7-9F28B7B3511A}" sibTransId="{1F19AD06-8EFE-E84A-95E3-620D70B24708}"/>
    <dgm:cxn modelId="{4C23760D-D5DB-4342-9B91-8DBE53C94D28}" srcId="{90125949-B788-7840-999C-8804884DDBC3}" destId="{E880BBCE-9E10-F44D-BC3E-1D33E12371E8}" srcOrd="3" destOrd="0" parTransId="{34211B74-CEE3-E241-A21F-E43D3AA145B5}" sibTransId="{C8ECC7EA-3A1A-E74F-B250-6FBFFE6BDB5B}"/>
    <dgm:cxn modelId="{BF4E2A2F-0611-0F4C-8784-55A9E84D4210}" srcId="{148524B7-7AEE-3A4E-A88F-FBF434CB7AC0}" destId="{3D5A27D5-1E93-9948-A9FF-8292AAA64085}" srcOrd="0" destOrd="0" parTransId="{B3ADDAB4-A949-774C-9677-A7756A9C9ACA}" sibTransId="{725FCC46-F287-FF45-9499-7F3B55568AF4}"/>
    <dgm:cxn modelId="{55D90F33-220E-2B4E-9CC4-A42A90323A1F}" type="presOf" srcId="{35EAE82A-F0F5-CE4D-910D-9ADCB611BF82}" destId="{7A44F307-8357-1D42-BFD5-B32E002AC02F}" srcOrd="0" destOrd="0" presId="urn:microsoft.com/office/officeart/2005/8/layout/vList5"/>
    <dgm:cxn modelId="{32CED738-5BF7-7944-91B5-4C5842921DA1}" type="presOf" srcId="{90125949-B788-7840-999C-8804884DDBC3}" destId="{A995A364-8F81-214E-BA8D-CD8FC1FAE094}" srcOrd="0" destOrd="0" presId="urn:microsoft.com/office/officeart/2005/8/layout/vList5"/>
    <dgm:cxn modelId="{8D7DC25D-5784-D44F-8C49-8B2A697FE21B}" type="presOf" srcId="{30B21983-652B-7F47-82CC-BDB84023E20C}" destId="{22B50B55-983C-6541-905C-1FE0E990AB90}" srcOrd="0" destOrd="0" presId="urn:microsoft.com/office/officeart/2005/8/layout/vList5"/>
    <dgm:cxn modelId="{59703863-20F8-0647-B318-5BCF7959264B}" srcId="{B50C87EC-84F5-6E4C-9790-ABE85FF59EC9}" destId="{AA3018AF-A190-5F49-9123-0C83A19DC34B}" srcOrd="0" destOrd="0" parTransId="{2DFD9E86-4284-294E-9E1D-0E7879BCAD89}" sibTransId="{52F7BC72-086C-4C48-88D9-06A1E5592D3A}"/>
    <dgm:cxn modelId="{02486464-2549-5943-8282-7D479601364C}" srcId="{30B21983-652B-7F47-82CC-BDB84023E20C}" destId="{95976343-5E6F-504B-B5F3-1FC2A352A049}" srcOrd="0" destOrd="0" parTransId="{02B00FF9-F85F-5146-A850-7898B0A13D46}" sibTransId="{4F2DBC07-E1A1-9649-B667-15B52A247944}"/>
    <dgm:cxn modelId="{3C0DE865-C9E9-B54F-91C9-1DE0612FB4CE}" type="presOf" srcId="{95976343-5E6F-504B-B5F3-1FC2A352A049}" destId="{FB56232B-0B96-8647-81CA-5182F7AB277B}" srcOrd="0" destOrd="0" presId="urn:microsoft.com/office/officeart/2005/8/layout/vList5"/>
    <dgm:cxn modelId="{D01F0668-C7CC-7746-90EE-B5F429A5488B}" type="presOf" srcId="{727DF072-1FA4-A54A-B075-A186379B487B}" destId="{8EC3095F-DFF9-484E-8317-4CD0FE99DF92}" srcOrd="0" destOrd="0" presId="urn:microsoft.com/office/officeart/2005/8/layout/vList5"/>
    <dgm:cxn modelId="{CD1CEA6A-34E9-4646-9411-7374E22D4291}" srcId="{90125949-B788-7840-999C-8804884DDBC3}" destId="{30B21983-652B-7F47-82CC-BDB84023E20C}" srcOrd="0" destOrd="0" parTransId="{558B0971-76D7-D744-B0C5-BABCC6D0B0A9}" sibTransId="{D0C3B6B7-1C10-D14A-BA50-94FEB5539860}"/>
    <dgm:cxn modelId="{C102227A-7FC1-D242-B485-4F69E6735940}" srcId="{90125949-B788-7840-999C-8804884DDBC3}" destId="{148524B7-7AEE-3A4E-A88F-FBF434CB7AC0}" srcOrd="2" destOrd="0" parTransId="{0213A740-4BBE-374D-87A7-44BF9A811A19}" sibTransId="{560AF499-2B15-B440-B0A4-410F624945A4}"/>
    <dgm:cxn modelId="{F685AE7A-9B08-614D-A466-FD52ABCEBC79}" srcId="{90125949-B788-7840-999C-8804884DDBC3}" destId="{B50C87EC-84F5-6E4C-9790-ABE85FF59EC9}" srcOrd="4" destOrd="0" parTransId="{CEE31001-D40F-984D-A286-38AE38076713}" sibTransId="{A75AC86E-894F-4A42-BCBF-3B428AE063C6}"/>
    <dgm:cxn modelId="{173CC981-6BCB-3643-8A24-8D9415829761}" type="presOf" srcId="{AA3018AF-A190-5F49-9123-0C83A19DC34B}" destId="{3F101B44-3AA1-DB4C-9AAD-44026A12491C}" srcOrd="0" destOrd="0" presId="urn:microsoft.com/office/officeart/2005/8/layout/vList5"/>
    <dgm:cxn modelId="{146AAB89-0BD6-3A49-9849-5617F1573C30}" type="presOf" srcId="{3D5A27D5-1E93-9948-A9FF-8292AAA64085}" destId="{95912816-C074-114E-B9A1-B6AEC50D704C}" srcOrd="0" destOrd="0" presId="urn:microsoft.com/office/officeart/2005/8/layout/vList5"/>
    <dgm:cxn modelId="{8ADB8EAE-C835-8148-9ACB-C38A235A70E1}" type="presOf" srcId="{E880BBCE-9E10-F44D-BC3E-1D33E12371E8}" destId="{B72CE703-7CEF-F543-AA29-79C8F3447DB7}" srcOrd="0" destOrd="0" presId="urn:microsoft.com/office/officeart/2005/8/layout/vList5"/>
    <dgm:cxn modelId="{ABEE7ABD-E9C5-2149-8971-8F403B42ABC3}" type="presOf" srcId="{B50C87EC-84F5-6E4C-9790-ABE85FF59EC9}" destId="{1F9D2516-B3C1-1F46-8029-CC5DCD5963BE}" srcOrd="0" destOrd="0" presId="urn:microsoft.com/office/officeart/2005/8/layout/vList5"/>
    <dgm:cxn modelId="{E00449D4-834A-C347-BC88-9A3E19147BCD}" type="presOf" srcId="{148524B7-7AEE-3A4E-A88F-FBF434CB7AC0}" destId="{97EE5CB6-2628-1F4E-80E4-6471E909691F}" srcOrd="0" destOrd="0" presId="urn:microsoft.com/office/officeart/2005/8/layout/vList5"/>
    <dgm:cxn modelId="{FD54C9D7-8BF4-3F4C-8388-B6AB24B05CE4}" type="presOf" srcId="{E6322038-C0DB-5545-9504-F406FB853C65}" destId="{4FE3C71F-2A24-9B4B-B695-211E21CF0503}" srcOrd="0" destOrd="0" presId="urn:microsoft.com/office/officeart/2005/8/layout/vList5"/>
    <dgm:cxn modelId="{1D4ECFD7-EAEA-0E4C-B0CD-791A4353968B}" srcId="{E880BBCE-9E10-F44D-BC3E-1D33E12371E8}" destId="{E6322038-C0DB-5545-9504-F406FB853C65}" srcOrd="0" destOrd="0" parTransId="{814086DB-DCA3-D74F-A6BD-0745EBE0608D}" sibTransId="{C2A7F113-A589-CE4A-9D54-D823CE7E72F9}"/>
    <dgm:cxn modelId="{47F5D576-2671-CF47-B447-B02712FCA4EB}" type="presParOf" srcId="{A995A364-8F81-214E-BA8D-CD8FC1FAE094}" destId="{53CDF620-0DC9-094A-A4E4-57380CD27A33}" srcOrd="0" destOrd="0" presId="urn:microsoft.com/office/officeart/2005/8/layout/vList5"/>
    <dgm:cxn modelId="{CEF143F4-AA0A-BB4C-9A8C-2FEAF984C031}" type="presParOf" srcId="{53CDF620-0DC9-094A-A4E4-57380CD27A33}" destId="{22B50B55-983C-6541-905C-1FE0E990AB90}" srcOrd="0" destOrd="0" presId="urn:microsoft.com/office/officeart/2005/8/layout/vList5"/>
    <dgm:cxn modelId="{3842E2BE-4B19-F948-A019-25544760C71D}" type="presParOf" srcId="{53CDF620-0DC9-094A-A4E4-57380CD27A33}" destId="{FB56232B-0B96-8647-81CA-5182F7AB277B}" srcOrd="1" destOrd="0" presId="urn:microsoft.com/office/officeart/2005/8/layout/vList5"/>
    <dgm:cxn modelId="{FD3ECB4A-E3EE-F142-B017-D7E13B5BB931}" type="presParOf" srcId="{A995A364-8F81-214E-BA8D-CD8FC1FAE094}" destId="{AAE89E91-F021-3C44-B7C5-1F14A7CFC3A7}" srcOrd="1" destOrd="0" presId="urn:microsoft.com/office/officeart/2005/8/layout/vList5"/>
    <dgm:cxn modelId="{0F80B1EC-E176-624D-AD14-78F267E75515}" type="presParOf" srcId="{A995A364-8F81-214E-BA8D-CD8FC1FAE094}" destId="{5727AC17-8342-7040-8127-1BA9C2FA6352}" srcOrd="2" destOrd="0" presId="urn:microsoft.com/office/officeart/2005/8/layout/vList5"/>
    <dgm:cxn modelId="{A3A6B5D0-2976-FA4E-A627-BD037479BAF2}" type="presParOf" srcId="{5727AC17-8342-7040-8127-1BA9C2FA6352}" destId="{8EC3095F-DFF9-484E-8317-4CD0FE99DF92}" srcOrd="0" destOrd="0" presId="urn:microsoft.com/office/officeart/2005/8/layout/vList5"/>
    <dgm:cxn modelId="{F93C548D-DE92-FD47-BC15-F6F39573049A}" type="presParOf" srcId="{5727AC17-8342-7040-8127-1BA9C2FA6352}" destId="{7A44F307-8357-1D42-BFD5-B32E002AC02F}" srcOrd="1" destOrd="0" presId="urn:microsoft.com/office/officeart/2005/8/layout/vList5"/>
    <dgm:cxn modelId="{E7F194F4-01B2-FF4B-AF32-0864F84EBE76}" type="presParOf" srcId="{A995A364-8F81-214E-BA8D-CD8FC1FAE094}" destId="{2E4B2808-A7A6-AF42-9600-E1A7F66B2544}" srcOrd="3" destOrd="0" presId="urn:microsoft.com/office/officeart/2005/8/layout/vList5"/>
    <dgm:cxn modelId="{4551361B-0F2B-634D-8359-2004E5D883CD}" type="presParOf" srcId="{A995A364-8F81-214E-BA8D-CD8FC1FAE094}" destId="{DC8F3C55-6B4D-8C4F-B57E-617811D1343B}" srcOrd="4" destOrd="0" presId="urn:microsoft.com/office/officeart/2005/8/layout/vList5"/>
    <dgm:cxn modelId="{0DA2C1C3-CF44-A143-BA9A-D6236BF684AD}" type="presParOf" srcId="{DC8F3C55-6B4D-8C4F-B57E-617811D1343B}" destId="{97EE5CB6-2628-1F4E-80E4-6471E909691F}" srcOrd="0" destOrd="0" presId="urn:microsoft.com/office/officeart/2005/8/layout/vList5"/>
    <dgm:cxn modelId="{566941E8-3E4F-A242-BD9A-752D332D8E99}" type="presParOf" srcId="{DC8F3C55-6B4D-8C4F-B57E-617811D1343B}" destId="{95912816-C074-114E-B9A1-B6AEC50D704C}" srcOrd="1" destOrd="0" presId="urn:microsoft.com/office/officeart/2005/8/layout/vList5"/>
    <dgm:cxn modelId="{0719D0BF-FFA4-7E47-BD23-A47084F19C1C}" type="presParOf" srcId="{A995A364-8F81-214E-BA8D-CD8FC1FAE094}" destId="{A78B43C8-C0C2-1549-A888-CF5059CEA3A6}" srcOrd="5" destOrd="0" presId="urn:microsoft.com/office/officeart/2005/8/layout/vList5"/>
    <dgm:cxn modelId="{0EF54F67-6DBE-7C4F-9FEA-6408288268A0}" type="presParOf" srcId="{A995A364-8F81-214E-BA8D-CD8FC1FAE094}" destId="{B7385B0E-89A7-EF47-B82D-65EF3522C363}" srcOrd="6" destOrd="0" presId="urn:microsoft.com/office/officeart/2005/8/layout/vList5"/>
    <dgm:cxn modelId="{8900EC39-99BF-6449-A7E2-5F98DA7771FE}" type="presParOf" srcId="{B7385B0E-89A7-EF47-B82D-65EF3522C363}" destId="{B72CE703-7CEF-F543-AA29-79C8F3447DB7}" srcOrd="0" destOrd="0" presId="urn:microsoft.com/office/officeart/2005/8/layout/vList5"/>
    <dgm:cxn modelId="{03BABE3A-AD24-B84F-991B-5CCCF7490607}" type="presParOf" srcId="{B7385B0E-89A7-EF47-B82D-65EF3522C363}" destId="{4FE3C71F-2A24-9B4B-B695-211E21CF0503}" srcOrd="1" destOrd="0" presId="urn:microsoft.com/office/officeart/2005/8/layout/vList5"/>
    <dgm:cxn modelId="{93AD2160-FE37-2440-BC1E-36E3B3EE9780}" type="presParOf" srcId="{A995A364-8F81-214E-BA8D-CD8FC1FAE094}" destId="{640E81D7-05FB-FF45-9802-2CB993CBAF21}" srcOrd="7" destOrd="0" presId="urn:microsoft.com/office/officeart/2005/8/layout/vList5"/>
    <dgm:cxn modelId="{C2304623-6345-9340-910E-C3EC39BAD899}" type="presParOf" srcId="{A995A364-8F81-214E-BA8D-CD8FC1FAE094}" destId="{CC8D8EAB-D886-6843-BF3B-7E34FD40BBAF}" srcOrd="8" destOrd="0" presId="urn:microsoft.com/office/officeart/2005/8/layout/vList5"/>
    <dgm:cxn modelId="{62FA6986-8F3A-6B46-8B5A-E2AFB44B6553}" type="presParOf" srcId="{CC8D8EAB-D886-6843-BF3B-7E34FD40BBAF}" destId="{1F9D2516-B3C1-1F46-8029-CC5DCD5963BE}" srcOrd="0" destOrd="0" presId="urn:microsoft.com/office/officeart/2005/8/layout/vList5"/>
    <dgm:cxn modelId="{1E687354-D37B-F141-B5BC-79742CE766FD}" type="presParOf" srcId="{CC8D8EAB-D886-6843-BF3B-7E34FD40BBAF}" destId="{3F101B44-3AA1-DB4C-9AAD-44026A1249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Properties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Behaviors</a:t>
          </a:r>
        </a:p>
      </dsp:txBody>
      <dsp:txXfrm>
        <a:off x="1627026" y="1969926"/>
        <a:ext cx="1344057" cy="67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8BA8F-8581-0A4A-BC85-7EA53FAD1C3C}">
      <dsp:nvSpPr>
        <dsp:cNvPr id="0" name=""/>
        <dsp:cNvSpPr/>
      </dsp:nvSpPr>
      <dsp:spPr>
        <a:xfrm rot="5400000">
          <a:off x="4709419" y="-1758458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 physical or logical entity</a:t>
          </a:r>
        </a:p>
      </dsp:txBody>
      <dsp:txXfrm rot="-5400000">
        <a:off x="2802636" y="205386"/>
        <a:ext cx="4925403" cy="1054774"/>
      </dsp:txXfrm>
    </dsp:sp>
    <dsp:sp modelId="{32221AF3-6492-A941-B733-D94FE8EF5628}">
      <dsp:nvSpPr>
        <dsp:cNvPr id="0" name=""/>
        <dsp:cNvSpPr/>
      </dsp:nvSpPr>
      <dsp:spPr>
        <a:xfrm>
          <a:off x="0" y="2213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Object</a:t>
          </a:r>
        </a:p>
      </dsp:txBody>
      <dsp:txXfrm>
        <a:off x="71326" y="73539"/>
        <a:ext cx="2659984" cy="1318468"/>
      </dsp:txXfrm>
    </dsp:sp>
    <dsp:sp modelId="{D0AC81B0-4DA8-0E4A-8EA6-5B942E5180C6}">
      <dsp:nvSpPr>
        <dsp:cNvPr id="0" name=""/>
        <dsp:cNvSpPr/>
      </dsp:nvSpPr>
      <dsp:spPr>
        <a:xfrm rot="5400000">
          <a:off x="4709419" y="-224281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The Python representation of an object</a:t>
          </a:r>
        </a:p>
      </dsp:txBody>
      <dsp:txXfrm rot="-5400000">
        <a:off x="2802636" y="1739563"/>
        <a:ext cx="4925403" cy="1054774"/>
      </dsp:txXfrm>
    </dsp:sp>
    <dsp:sp modelId="{49DE5E2D-2AB0-DF43-AA4A-4571DD147382}">
      <dsp:nvSpPr>
        <dsp:cNvPr id="0" name=""/>
        <dsp:cNvSpPr/>
      </dsp:nvSpPr>
      <dsp:spPr>
        <a:xfrm>
          <a:off x="0" y="1536389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Class</a:t>
          </a:r>
        </a:p>
      </dsp:txBody>
      <dsp:txXfrm>
        <a:off x="71326" y="1607715"/>
        <a:ext cx="2659984" cy="1318468"/>
      </dsp:txXfrm>
    </dsp:sp>
    <dsp:sp modelId="{9F6ED26C-B366-8548-953E-70720B73ED02}">
      <dsp:nvSpPr>
        <dsp:cNvPr id="0" name=""/>
        <dsp:cNvSpPr/>
      </dsp:nvSpPr>
      <dsp:spPr>
        <a:xfrm rot="5400000">
          <a:off x="4709419" y="1309894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An instance in memory of a class</a:t>
          </a:r>
        </a:p>
      </dsp:txBody>
      <dsp:txXfrm rot="-5400000">
        <a:off x="2802636" y="3273739"/>
        <a:ext cx="4925403" cy="1054774"/>
      </dsp:txXfrm>
    </dsp:sp>
    <dsp:sp modelId="{57CF8D10-7907-CF42-9CE3-27A174337BBE}">
      <dsp:nvSpPr>
        <dsp:cNvPr id="0" name=""/>
        <dsp:cNvSpPr/>
      </dsp:nvSpPr>
      <dsp:spPr>
        <a:xfrm>
          <a:off x="0" y="3070566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Instance</a:t>
          </a:r>
        </a:p>
      </dsp:txBody>
      <dsp:txXfrm>
        <a:off x="71326" y="3141892"/>
        <a:ext cx="2659984" cy="1318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71E50-483E-FC48-8F1E-D12DE4C01964}">
      <dsp:nvSpPr>
        <dsp:cNvPr id="0" name=""/>
        <dsp:cNvSpPr/>
      </dsp:nvSpPr>
      <dsp:spPr>
        <a:xfrm>
          <a:off x="3773377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12755-3508-0A44-B15E-62431D2B4719}">
      <dsp:nvSpPr>
        <dsp:cNvPr id="0" name=""/>
        <dsp:cNvSpPr/>
      </dsp:nvSpPr>
      <dsp:spPr>
        <a:xfrm>
          <a:off x="2730521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03"/>
              </a:lnTo>
              <a:lnTo>
                <a:pt x="1088576" y="289403"/>
              </a:lnTo>
              <a:lnTo>
                <a:pt x="1088576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637BB-DBE7-3348-8E31-A3827CA8BC22}">
      <dsp:nvSpPr>
        <dsp:cNvPr id="0" name=""/>
        <dsp:cNvSpPr/>
      </dsp:nvSpPr>
      <dsp:spPr>
        <a:xfrm>
          <a:off x="1596225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25A8D-6383-6742-93D3-E577F6414C49}">
      <dsp:nvSpPr>
        <dsp:cNvPr id="0" name=""/>
        <dsp:cNvSpPr/>
      </dsp:nvSpPr>
      <dsp:spPr>
        <a:xfrm>
          <a:off x="1641945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1088576" y="0"/>
              </a:moveTo>
              <a:lnTo>
                <a:pt x="1088576" y="289403"/>
              </a:lnTo>
              <a:lnTo>
                <a:pt x="0" y="289403"/>
              </a:lnTo>
              <a:lnTo>
                <a:pt x="0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92D19-DB5A-3B4F-B28F-096D2A856509}">
      <dsp:nvSpPr>
        <dsp:cNvPr id="0" name=""/>
        <dsp:cNvSpPr/>
      </dsp:nvSpPr>
      <dsp:spPr>
        <a:xfrm>
          <a:off x="1919131" y="1652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Shape</a:t>
          </a:r>
        </a:p>
      </dsp:txBody>
      <dsp:txXfrm>
        <a:off x="1919131" y="1652"/>
        <a:ext cx="1622779" cy="840203"/>
      </dsp:txXfrm>
    </dsp:sp>
    <dsp:sp modelId="{B9795DE7-124C-F84F-B2E6-EBF309F9D21C}">
      <dsp:nvSpPr>
        <dsp:cNvPr id="0" name=""/>
        <dsp:cNvSpPr/>
      </dsp:nvSpPr>
      <dsp:spPr>
        <a:xfrm>
          <a:off x="2243687" y="655144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43687" y="655144"/>
        <a:ext cx="1460501" cy="280067"/>
      </dsp:txXfrm>
    </dsp:sp>
    <dsp:sp modelId="{6361AE6F-6A2E-3B4F-8EE6-91EE3D1B5618}">
      <dsp:nvSpPr>
        <dsp:cNvPr id="0" name=""/>
        <dsp:cNvSpPr/>
      </dsp:nvSpPr>
      <dsp:spPr>
        <a:xfrm>
          <a:off x="830555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Rectangle</a:t>
          </a:r>
        </a:p>
      </dsp:txBody>
      <dsp:txXfrm>
        <a:off x="830555" y="1327306"/>
        <a:ext cx="1622779" cy="840203"/>
      </dsp:txXfrm>
    </dsp:sp>
    <dsp:sp modelId="{01E26F25-8E32-0049-9655-B0FCB4D2B1E8}">
      <dsp:nvSpPr>
        <dsp:cNvPr id="0" name=""/>
        <dsp:cNvSpPr/>
      </dsp:nvSpPr>
      <dsp:spPr>
        <a:xfrm>
          <a:off x="1155111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1980798"/>
        <a:ext cx="1460501" cy="280067"/>
      </dsp:txXfrm>
    </dsp:sp>
    <dsp:sp modelId="{CDB1247B-5546-A045-B879-333BCA384832}">
      <dsp:nvSpPr>
        <dsp:cNvPr id="0" name=""/>
        <dsp:cNvSpPr/>
      </dsp:nvSpPr>
      <dsp:spPr>
        <a:xfrm>
          <a:off x="830555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Square</a:t>
          </a:r>
        </a:p>
      </dsp:txBody>
      <dsp:txXfrm>
        <a:off x="830555" y="2652960"/>
        <a:ext cx="1622779" cy="840203"/>
      </dsp:txXfrm>
    </dsp:sp>
    <dsp:sp modelId="{7DBE7C86-A9D8-834B-900C-9F7886EC8D61}">
      <dsp:nvSpPr>
        <dsp:cNvPr id="0" name=""/>
        <dsp:cNvSpPr/>
      </dsp:nvSpPr>
      <dsp:spPr>
        <a:xfrm>
          <a:off x="1155111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3306452"/>
        <a:ext cx="1460501" cy="280067"/>
      </dsp:txXfrm>
    </dsp:sp>
    <dsp:sp modelId="{A6CF9F10-0998-B94B-9C21-3D294D3B5F38}">
      <dsp:nvSpPr>
        <dsp:cNvPr id="0" name=""/>
        <dsp:cNvSpPr/>
      </dsp:nvSpPr>
      <dsp:spPr>
        <a:xfrm>
          <a:off x="3007707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Oval</a:t>
          </a:r>
        </a:p>
      </dsp:txBody>
      <dsp:txXfrm>
        <a:off x="3007707" y="1327306"/>
        <a:ext cx="1622779" cy="840203"/>
      </dsp:txXfrm>
    </dsp:sp>
    <dsp:sp modelId="{5B364020-7549-2640-880F-D2DEF1706310}">
      <dsp:nvSpPr>
        <dsp:cNvPr id="0" name=""/>
        <dsp:cNvSpPr/>
      </dsp:nvSpPr>
      <dsp:spPr>
        <a:xfrm>
          <a:off x="3332263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1980798"/>
        <a:ext cx="1460501" cy="280067"/>
      </dsp:txXfrm>
    </dsp:sp>
    <dsp:sp modelId="{A21EF132-1B2A-DA42-835F-9DC6B75D3E9C}">
      <dsp:nvSpPr>
        <dsp:cNvPr id="0" name=""/>
        <dsp:cNvSpPr/>
      </dsp:nvSpPr>
      <dsp:spPr>
        <a:xfrm>
          <a:off x="3007707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Circle</a:t>
          </a:r>
        </a:p>
      </dsp:txBody>
      <dsp:txXfrm>
        <a:off x="3007707" y="2652960"/>
        <a:ext cx="1622779" cy="840203"/>
      </dsp:txXfrm>
    </dsp:sp>
    <dsp:sp modelId="{3BBFC55D-0106-0A42-B562-932985FEF2F9}">
      <dsp:nvSpPr>
        <dsp:cNvPr id="0" name=""/>
        <dsp:cNvSpPr/>
      </dsp:nvSpPr>
      <dsp:spPr>
        <a:xfrm>
          <a:off x="3332263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3306452"/>
        <a:ext cx="1460501" cy="2800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6232B-0B96-8647-81CA-5182F7AB277B}">
      <dsp:nvSpPr>
        <dsp:cNvPr id="0" name=""/>
        <dsp:cNvSpPr/>
      </dsp:nvSpPr>
      <dsp:spPr>
        <a:xfrm rot="5400000">
          <a:off x="5724898" y="-242182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overlap between components</a:t>
          </a:r>
        </a:p>
      </dsp:txBody>
      <dsp:txXfrm rot="-5400000">
        <a:off x="3214406" y="122527"/>
        <a:ext cx="5680644" cy="625804"/>
      </dsp:txXfrm>
    </dsp:sp>
    <dsp:sp modelId="{22B50B55-983C-6541-905C-1FE0E990AB90}">
      <dsp:nvSpPr>
        <dsp:cNvPr id="0" name=""/>
        <dsp:cNvSpPr/>
      </dsp:nvSpPr>
      <dsp:spPr>
        <a:xfrm>
          <a:off x="0" y="1982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Separation of Concerns</a:t>
          </a:r>
        </a:p>
      </dsp:txBody>
      <dsp:txXfrm>
        <a:off x="42318" y="44300"/>
        <a:ext cx="3129770" cy="782257"/>
      </dsp:txXfrm>
    </dsp:sp>
    <dsp:sp modelId="{7A44F307-8357-1D42-BFD5-B32E002AC02F}">
      <dsp:nvSpPr>
        <dsp:cNvPr id="0" name=""/>
        <dsp:cNvSpPr/>
      </dsp:nvSpPr>
      <dsp:spPr>
        <a:xfrm rot="5400000">
          <a:off x="5724898" y="-151158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class/method/function should do one thing well</a:t>
          </a:r>
        </a:p>
      </dsp:txBody>
      <dsp:txXfrm rot="-5400000">
        <a:off x="3214406" y="1032765"/>
        <a:ext cx="5680644" cy="625804"/>
      </dsp:txXfrm>
    </dsp:sp>
    <dsp:sp modelId="{8EC3095F-DFF9-484E-8317-4CD0FE99DF92}">
      <dsp:nvSpPr>
        <dsp:cNvPr id="0" name=""/>
        <dsp:cNvSpPr/>
      </dsp:nvSpPr>
      <dsp:spPr>
        <a:xfrm>
          <a:off x="0" y="912220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Responsibility Principle</a:t>
          </a:r>
        </a:p>
      </dsp:txBody>
      <dsp:txXfrm>
        <a:off x="42318" y="954538"/>
        <a:ext cx="3129770" cy="782257"/>
      </dsp:txXfrm>
    </dsp:sp>
    <dsp:sp modelId="{95912816-C074-114E-B9A1-B6AEC50D704C}">
      <dsp:nvSpPr>
        <dsp:cNvPr id="0" name=""/>
        <dsp:cNvSpPr/>
      </dsp:nvSpPr>
      <dsp:spPr>
        <a:xfrm rot="5400000">
          <a:off x="5724898" y="-601344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what others need to know about your internals (don’t know and don’t care)</a:t>
          </a:r>
        </a:p>
      </dsp:txBody>
      <dsp:txXfrm rot="-5400000">
        <a:off x="3214406" y="1943003"/>
        <a:ext cx="5680644" cy="625804"/>
      </dsp:txXfrm>
    </dsp:sp>
    <dsp:sp modelId="{97EE5CB6-2628-1F4E-80E4-6471E909691F}">
      <dsp:nvSpPr>
        <dsp:cNvPr id="0" name=""/>
        <dsp:cNvSpPr/>
      </dsp:nvSpPr>
      <dsp:spPr>
        <a:xfrm>
          <a:off x="0" y="1822458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Principle of Least Knowledge</a:t>
          </a:r>
        </a:p>
      </dsp:txBody>
      <dsp:txXfrm>
        <a:off x="42318" y="1864776"/>
        <a:ext cx="3129770" cy="782257"/>
      </dsp:txXfrm>
    </dsp:sp>
    <dsp:sp modelId="{4FE3C71F-2A24-9B4B-B695-211E21CF0503}">
      <dsp:nvSpPr>
        <dsp:cNvPr id="0" name=""/>
        <dsp:cNvSpPr/>
      </dsp:nvSpPr>
      <dsp:spPr>
        <a:xfrm rot="5400000">
          <a:off x="5724898" y="30889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Don’t duplicate functionality in multiple places</a:t>
          </a:r>
        </a:p>
      </dsp:txBody>
      <dsp:txXfrm rot="-5400000">
        <a:off x="3214406" y="2853240"/>
        <a:ext cx="5680644" cy="625804"/>
      </dsp:txXfrm>
    </dsp:sp>
    <dsp:sp modelId="{B72CE703-7CEF-F543-AA29-79C8F3447DB7}">
      <dsp:nvSpPr>
        <dsp:cNvPr id="0" name=""/>
        <dsp:cNvSpPr/>
      </dsp:nvSpPr>
      <dsp:spPr>
        <a:xfrm>
          <a:off x="0" y="2732696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Don’t Repeat Yourself (DRY)</a:t>
          </a:r>
        </a:p>
      </dsp:txBody>
      <dsp:txXfrm>
        <a:off x="42318" y="2775014"/>
        <a:ext cx="3129770" cy="782257"/>
      </dsp:txXfrm>
    </dsp:sp>
    <dsp:sp modelId="{3F101B44-3AA1-DB4C-9AAD-44026A12491C}">
      <dsp:nvSpPr>
        <dsp:cNvPr id="0" name=""/>
        <dsp:cNvSpPr/>
      </dsp:nvSpPr>
      <dsp:spPr>
        <a:xfrm rot="5400000">
          <a:off x="5724898" y="121913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Keep it simple and elegant</a:t>
          </a:r>
        </a:p>
      </dsp:txBody>
      <dsp:txXfrm rot="-5400000">
        <a:off x="3214406" y="3763478"/>
        <a:ext cx="5680644" cy="625804"/>
      </dsp:txXfrm>
    </dsp:sp>
    <dsp:sp modelId="{1F9D2516-B3C1-1F46-8029-CC5DCD5963BE}">
      <dsp:nvSpPr>
        <dsp:cNvPr id="0" name=""/>
        <dsp:cNvSpPr/>
      </dsp:nvSpPr>
      <dsp:spPr>
        <a:xfrm>
          <a:off x="0" y="3642934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Minimize Upfront Design (KISS)</a:t>
          </a:r>
        </a:p>
      </dsp:txBody>
      <dsp:txXfrm>
        <a:off x="42318" y="3685252"/>
        <a:ext cx="3129770" cy="782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2:54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11128 5374 3068 0,'15'-14'0'0,"9"1"0"15,9 0 0-15,-1 0 0 0,4 2 0 0,0 3 0 16,0 0 0-16,2 6 0 0,-2 2 0 0,0 2 0 16,-4 4 0-16,4 2 0 0,0 2 8 0,0 3-8 15,-1 3 15-15,7 0-3 0,3 0-1 0,-1-3 0 16,1-2-11-16,3-1 0 0,2-4 0 0,4-1 8 0,5-2-8 0,-2-6 0 16,2-2 9-16,4-1-9 0,-1-7 26 0,1 3 1 15,-4-1 0-15,1 0 0 0,5 3-11 0,1 3-1 16,-7 3-1-16,1 4 0 0,0 1-14 0,-7-1 0 15,1 9 8-15,-1-3-8 0,-2 5 0 0,5 3 0 16,1 0 8-16,0-3-8 0,-4 6 0 0,1-1 0 16,-1 1 0-16,1-3 0 0,2-3 0 0,1 0 8 15,2-5-8-15,4 0 0 0,-1-3 8 0,1 1-8 16,2-6 0-16,1 0 0 0,2-6 14 0,4 4-3 16,-1 2-1-16,1-3 0 0,-1-2 0 0,1 2 0 15,5 3 0-15,0 0 0 0,1 5-2 0,-4 1-8 0,1 2 12 16,5-1-4-16,3 7-8 0,1-4 12 0,-1 6-12 0,-3-5 12 15,4-1-3-15,2-2 0 0,0 0 0 16,1-5 0-16,-4 0-9 0,3-6 8 0,1-2-8 0,2-3 8 16,-6 0-8-16,4-3 0 0,-4 3 9 0,3-2-9 15,4-1 0-15,-4 3 8 0,-3 0-8 0,-2 0 0 16,-1 6 0-16,3-4 0 0,7 6 0 0,-4-2 8 16,-12 2-8-16,7 2 0 0,5-2 0 0,-3 3 0 15,1-3 0-15,-7 3 0 0,-2-1 0 0,-1-2 0 16,3-5 0-16,-5 2 0 0,-10-2 0 0,1-3 0 15,-1-3-15-15,-8-2 3 0,-4-3 0 0,-2-2 0 32,-3 2-12-32,-4-5-3 0,1 0 0 0,-3-3 0 0,-3 0 11 0,-7 0 1 0,1-2 1 0,-9 2 0 15,-3-3 14-15,-3 4 0 0,-6-4 0 0,-1 3 10 16,-8-2-2-16,-2 2 0 0,-7-2 0 0,-3-1 0 0,-6 1 12 16,-9-1 3-16,-6 1 0 0,-2-1 0 0,-4 1-10 0,-3-1-1 15,1 1-1-15,-10-3 0 0,-12 2-11 0,1-2 0 16,2 3 0-16,1-6 0 0,-7 0 0 0,-2-5 0 15,-4 0 0-15,-2-2 0 0,-3-4 0 0,-1 4-11 16,-2-6 11-16,0 2-8 16,2-2 8-16,-11-2 9 0,-3-6-1 0,-7 0-8 0,1 0-9 0,-3 0-9 0,-9 0-2 0,0 0 0 15,0 3 8-15,-7 2 0 0,-2 3 1 0,-9 3 0 16,0 2 0-16,-3 6 0 16,0 5 0-16,-2 5 0 0,-7 5 11 0,-3 6 0 15,3 8 0-15,-6 2-8 0,0 6 8 0,3 10 0 16,-6-2 0-16,7 7 0 0,-1 3 0 0,0 6 0 0,6 2 0 0,3 3 0 15,0-3 0-15,3 3 0 0,6-1 0 0,-3 1 0 0,0-3 0 16,3 0 0-16,6 0 0 0,3 0 11 16,-3 1-11-16,0 1 8 0,3 1-8 0,0 0 8 0,-4 2-8 0,4 1 0 15,3 2-10-15,6-3 10 0,-3 3-10 0,6 3 10 16,9-1-10-16,5 1 10 0,7 5-8 0,9 0 8 16,-1 0 0-16,10 3-9 0,2-1 9 0,10 4-8 15,5-1 8-15,6 3-8 0,7 2 8 0,5-2-12 16,3 0 12-16,9-3-12 0,3 1 1 0,6-4 0 15,6 1 0-15,3-3 0 16,9 0-70-16,3 3-15 0,9 2-2 0,6 0-1 16,9-2-87-16,8-1-18 0,10 1-3 0</inkml:trace>
  <inkml:trace contextRef="#ctx0" brushRef="#br0" timeOffset="5958.313">7169 6556 2487 0,'-3'-18'55'0,"-5"10"11"0,-4 0 2 15,0 0 2-15,6 5-56 0,0 1-14 0,0 2 0 0,6 0 0 0,0 0 0 0,3 5 0 16,3 6 0-16,0-3 0 0,-6-8 14 0,12 8 3 15,8-1 1-15,4-1 0 0,0 2 11 0,9-3 3 16,3-2 0-16,5-1 0 0,4 1-14 0,0-3-2 16,-1 0-1-16,10-3 0 0,5 1-15 0,-2-1-8 15,-7 0 8-15,4 3-13 0,0 0 13 0,-1 3 0 16,4 0 0-16,-7-1 0 0,1 4 0 0,0-1 0 16,5 0 0-16,1 0 0 0,-7 1 0 0,1-1 0 15,-1-2 0-15,4 2 10 0,0-5 18 0,2 0 3 16,1 0 1-16,-1-5 0 0,1-1 0 0,-1 1 1 15,4-6 0-15,-1 4 0 0,7-4-11 0,2 3-2 0,-2-3-1 16,2 1 0-16,1-1-7 0,-1 6-2 0,1-3 0 0,-1 3 0 16,7-1-10-16,-7 1 0 0,-2 3 0 0,2-4 8 15,-3 1-8-15,4 2 0 0,2-2 0 0,-2 0 0 16,-1-3 0-16,1 0 0 0,-4 0 0 0,4-3 0 16,-4-2 9-16,4 0-9 0,-1 0 10 0,-2-1-10 15,-1 4 15-15,-2-3-3 0,2 2-1 0,4 0 0 16,-1 1-11-16,-3-1 10 0,1 6-10 0,-1-3 10 15,1 3-10-15,-1-1 0 0,-2 1 0 0,2 3 8 16,1-1-8-16,-4 3 0 0,-2-3 9 0,-4 3-9 16,1 0 0-16,3 0 8 0,5-2-8 0,-5 2 0 15,-1 0 0-15,-5 0 9 0,-1 0-9 0,1 2 0 16,-1-4 12-16,1 2-4 0,-3 0 0 0,2 2-8 16,4-2 12-16,-4 0-4 0,-5 3 0 0,3 0-8 15,-1-1 8-15,4 3-8 0,-1 1 0 0,4-4 0 0,-4 4 0 16,4-1 0-16,-3-2 0 0,-4-1 0 0,-2 1 8 15,2 0-8-15,1-1 0 0,0-2 0 0,-4 0 0 0,1-2 0 16,-4-1 8-16,4 0-8 16,-6 3 0-16,-1-2 0 0,-2 2 0 0,0 2 0 0,0-2 8 0,-1 3-8 0,1 0 0 0,-3-1 0 15,2 3 0-15,4 1 0 0,-3-1 0 0,-1-2 0 16,-2 5 8-16,3-3-8 0,-6-2 0 0,2-1 0 16,1-2 0-16,-3 0 0 0,2-2 0 0,-2-1 0 31,0 0 8-31,0-2-8 0,-4 0 0 0,4-1 0 15,-3-2 8-15,0 6-8 0,-3-3 0 0,-1-1 0 16,-2 4 0-16,0-1 0 0,-3 3 8 0,0 0-8 16,2 0 0-16,-2 3 0 0,0-1 0 0,0 1 0 15,3 2 8-15,-6 0-8 0,-1 1 0 0,1-4 0 0,0 4 0 16,-3-4 0-16,0 4 8 0,0-4-8 0,0 1 0 0,-3 2 0 16,-3 1 8-16,-1-4-8 0,4-2 0 0,-3 0 0 15,-3 0 0-15,-6 0 0 0,0 0 0 0,9-5-20 16,0-3 2-16,-3 0 1 15,0-3-101-15,0-4-20 0,3-7-4 0,-6-4-1154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07:07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16668 3627 3247 0,'6'-21'288'0,"-3"-10"-230"0,3-7-46 0,-6-4-12 15,0-5 16-15,-6-1 2 0,-12-5 0 0,-6 3 0 16,-15-16 7-16,-8 5 2 0,-10 3 0 0,-11 5 0 16,-7 2-27-16,-8 6 0 0,-9 3 0 0,-10 2 0 15,-5 3 0-15,-6 3 12 0,-9 7-4 0,-6 6 0 16,-3-3-8-16,-6 6 0 0,-3 5 0 0,-6-1 0 16,4 1 0-16,-4 5-14 0,3-2 3 0,0 4 1 15,-3 1 10-15,6 2 0 16,9-4-9-16,3 4 9 0,3 6-8 0,12-1 8 15,12 3-10-15,6-2 10 0,5 0-16 0,7 5 2 0,3 0 1 0,8 0 0 32,7 2-66-32,5 9-13 0,7-3-2 0,-1 10-832 0,6 6-166 0</inkml:trace>
  <inkml:trace contextRef="#ctx0" brushRef="#br0" timeOffset="1452.172">13673 3014 3063 0,'-53'-8'68'0,"23"5"13"0,-3 0 3 0,-6 3 2 0,-8 0-69 0,-7 0-17 0,-2 0 0 0,-4 3 0 16,-2 2 32-16,-1 3 4 0,-2 3 0 0,-4 2 0 15,4-5-36-15,-1 3 0 0,-5 2 0 0,2-3 0 16,7 6-20-16,5-10-8 0,7 2-2 0,2-3 0 0,3 3 22 0,1-8 8 16,2 0 0-16,0 0-9 0,-2-8 9 0,-1 3 16 15,-3-9-4-15,4 4-1 0,-4-1-11 0,4-5 0 16,-7 0 0-16,-6 0 0 0,4 1-12 0,-10-7 12 15,-5 4-12-15,-1 2 12 0,4 3 0 0,-7 2 0 16,-2-2 0-16,-3 8 0 0,-1-3 8 0,1 5 4 16,2 3 0-16,1 3 0 0,-3-3-4 0,-4 8-8 15,-2-3 12-15,3 3-4 0,-4 5-8 0,1-5 0 16,-6 5 0-16,2 3 0 0,1 0-13 0,-3 3-2 16,-7 2 0-16,1-3 0 0,3 6-4 0,0-3-1 15,2 0 0-15,1 1 0 0,-3 1 20 0,5 1-10 0,7 3 10 16,3-3-8-16,2-3 16 0,4 5 4 0,-4 1 1 15,7-1 0-15,-4 3 3 0,10 0 0 0,2 0 0 16,4 0 0-16,2 3-8 0,7-3-8 0,-1 3 11 0,6 0-11 16,1 2 0-16,8 3 0 0,0-2 0 0,6 2 0 15,4 2 0-15,5-2 0 0,6 0 0 0,3 1 0 16,3-1 0-16,12 2 0 0,0 1 0 0,9 0 0 16,9 5 0-16,8 0 0 0,10 5 0 0,9 0-9 15,5 0 9-15,10-2-13 0,11-3 5 0,6 0 8 16,7-5-11-16,8 2 11 0,6-5-8 0,12-3 8 15,3-2-12-15,12-3 4 0,9-5 0 0,6-3 0 16,3-5 8-16,9-5-8 0,2-3 8 0,10-3-8 16,0-2 8-16,8-3 0 0,4 0 0 0,5-6-8 15,4-2 8-15,2 0 0 0,-2 0 8 0,2-2-8 16,4-3 0-16,-7-1 0 0,1 1 0 0,-1-3 8 16,-5 3-8-16,5-3 0 0,4 3 0 0,2 0-8 0,4 0 8 15,8-6 8-15,6-2-8 0,-2-3 11 0,2-2 17 0,9-4 4 16,3-1 1-16,-2-4 0 0,-10-2-33 0,0-5 0 15,-8-3 0-15,-10-3 0 0,-14-2-9 0,-4 0-9 16,1-3-2-16,-12-3 0 16,-16 1-8-16,-14-3-3 0,-12-3 0 0,-9 0 0 0,-11 3 31 0,-19 2 0 0,-15 6 13 0,-11 0-4 15,-13-1 28-15,-11 4 6 0,-15 2 1 0,-9 5 0 16,-12 3-4-16,-15 0 0 0,-15 0 0 0,-14-3 0 16,-25-2-6-16,-11 2-2 0,-18 0 0 0,-16-2 0 31,-17-3-32-31,-17 5 0 0,-16 1 0 0,-15 2 0 15,-17 2 0-15,-12 6-11 0,-16 3 2 0,-14 7 0 16,-12 9-29-16,-3 4-6 0,-3 6 0 0,-6 6-1 0,-3 2 21 0,0 2 5 16,3 1 1-16,6-1 0 0,9-4-1 0,6-4 0 15,9-2 0-15,15-2 0 0,11-9 19 0,7-5 0 16,12-2 0-16,8-6 0 0,9-5 0 0,4 2 0 16,5 3-8-16,0 1 8 15,3 2-53-15,-2 5-7 0,-4 5-2 0,-3 11 0 16,-5 19-122-16,-7 12-24 0,-9 17-4 0,57 2-2 0</inkml:trace>
  <inkml:trace contextRef="#ctx0" brushRef="#br0" timeOffset="21003.38">3398 12869 3078 0,'-24'-10'68'0,"-11"-11"13"0,-19-11 3 0,-6-5 3 0,-2-11-70 0,-4-2-17 15,4-8 0-15,2 2 0 0,7-2-9 0,-4 2-6 16,4-2-1-16,2 5 0 0,9-2 47 0,-2 2 9 16,17 5 1-16,-3 1 1 0,3 4-34 0,10 1-8 15,11 0 0-15,6-3 0 0,0 0 0 0,9-3 0 16,11-5 0-16,7 0 0 0,12-2 0 0,6 2 0 0,2-3 0 0,10-2 0 15,8-6 0-15,10 3 0 0,8-2 0 0,9 2 0 16,6 0-17-16,10 0-3 0,14 1 0 0,9-1 0 16,3-3 20-16,14 1 0 0,7-3-8 0,6 2 8 15,9 3 0-15,5-2 0 0,10-1 0 0,5 1 0 16,7-1 0-16,-1 6 0 0,4 8-8 0,-1 7 8 16,3 6 0-16,-2 8 0 0,-7 8 0 0,1 8 0 15,-4 5 0-15,-2 11 17 0,-1 5-3 0,1 7-1 16,-4 7 7-16,1 9 2 0,-12 9 0 0,-1 2 0 15,1 3-8-15,-9 6-2 0,-4-1 0 0,-5 3 0 16,0 0-12-16,-9 2 0 0,-9 1 0 0,-3 2 0 16,-3-5 0-16,-12 2 0 0,-12-4 0 0,-9 2 0 15,-6-3-8-15,-8 3 8 0,-13 0-12 0,-11 2 12 16,-16 4-14-16,-8-4 4 0,-9-2 1 0,-12 3 0 16,-15-1 9-16,-15 6 0 0,-9 3 0 0,-12-1-8 15,-11 1 8-15,-10-4 0 0,-14 1 0 0,-13-3 8 0,-14 3-8 16,-15 0 0-16,-15 0 0 0,-15-3 0 0,-15 0 0 15,-11 1 9-15,-16-6-9 0,-11-1 0 0,-16 1 9 0,-8 0-9 16,-9 8 0-16,0-5 9 0,-1-3 4 0,1-6 1 16,-6 1 0-16,0-6 0 0,0-2 12 0,6-11 2 15,2-3 1-15,7-10 0 0,6-8-12 0,3-8-2 16,5-5-1-16,7-8 0 0,2-11-14 0,7-8 9 16,5-8-9-16,7-7 8 0,5-9-17 0,12 1-4 15,0-3-1-15,7-3 0 0,2 0 2 0,12-3 1 16,15 1 0-16,12 2 0 0,6 3-5 0,8 7-2 15,13 4 0-15,9 7 0 0,17 3 18 0,10 8 0 16,5 3 11-16,12 7-11 0,9 1 0 0,4 4-12 0,8 4 0 16,9-1 0-1,6 1-185-15,12 2-37 0,8 0-7 0</inkml:trace>
  <inkml:trace contextRef="#ctx0" brushRef="#br0" timeOffset="22463.133">1011 14843 2314 0,'-21'0'51'0,"12"0"10"0,0-3 3 0,-3 3 1 0,3-2-52 0,-3-1-13 0,9 3 0 0,-5 0 0 16,2-2 23-16,6 2 1 0,0 0 1 0,0 0 0 15,0 0-25-15,6 5 0 0,5 0 0 0,1-2-11 16,3 2 11-16,6 0 0 0,3-2-9 0,3 2 9 16,2-2 0-16,1 5 12 0,12-3-2 0,0 3 0 0,8-3 14 15,-5 3 2-15,2 0 1 0,4 0 0 0,3 0 7 0,2-3 2 16,-5 3 0-16,8 0 0 0,-2 3-16 0,8-1-4 15,-8 1 0-15,8 2 0 0,-8-2-8 0,8-1-8 16,-5 1 9-16,11-3-9 0,1 3 12 0,2-6-3 16,4 0-1-16,-4-5 0 0,9 0-8 0,4 0 8 15,2-5-8-15,-6 0 8 0,7-1-8 0,-1-2 0 16,3 0 0-16,3-2 0 0,-2 2 9 0,-1-3-9 16,3 1 10-16,1 2-10 0,-4 0 17 0,0 3-2 15,0-3-1-15,4 5 0 0,2-2 6 0,0 2 2 16,-3-2 0-16,7-1 0 0,-4 4 0 0,6-3 0 0,0-3 0 15,0-3 0-15,0 3-9 0,1-5-1 0,-4 2-1 16,3-2 0-16,0 0-11 0,-3 0 8 0,-2-1-8 0,-1 1 8 16,3 0-8-16,-6 0 0 0,-5-3 0 0,-4 3 0 15,-3-3 0-15,-5 2 0 0,-4 1 0 0,-5 0 0 16,-4 0 0-16,-2 0 0 0,-7-1 0 0,-8 1 0 16,-4 2 0-16,-8-2 0 0,0 0 0 0,-9 0 0 15,-4 2 0-15,-5 1 0 0,-3-4 8 0,-6 4-8 16,0-3 8-16,-9 2-8 0,0-2 12 0,-6-3-4 15,-6 3 8-15,-3-6 0 0,-6-5 1 0,-5 1 0 16,-7 4-1-16,-6-2-1 0,-5-3 0 0,-7 3 0 16,-3-3-2-16,-5 3 0 0,-1 2 0 0,-8 1 0 15,-7 2-1-15,-5 0-1 0,-3 0 0 0,-7 3 0 16,4 2-11-16,-9 1 10 0,-6-1-10 0,-1 3 10 16,1 0-10-16,-3 0 0 0,-6 3 0 0,-3 0 0 15,3-3 0-15,-6 3 0 0,0-1 0 0,-1 4 0 0,-2-4 0 16,0 4 0-16,-3-1 0 0,0 3 0 0,3-3-8 0,0 6 8 15,0-3 0-15,-3 3 0 0,3-1 0 16,-3 6 0-16,0-2 0 0,3 2 0 0,0-1 0 0,0 4 0 16,3-3 0-16,-3 3 0 0,2-1 0 0,1 1 0 15,6-3 0-15,3 2 0 0,3-2 0 0,3 0 0 16,-1 0 0-16,4 0 0 0,6 0 0 0,0 0 0 16,-4 0 0-16,7 2 0 0,3-2 0 0,0 0 0 15,5 0 8-15,4 0-8 0,2 0 0 0,4 3 0 16,-1-3 0-16,4 0 0 0,8 5 0 0,1 0 0 15,-4 0 0-15,10 3 0 0,-4 3 0 0,7-3 0 0,8 5 0 16,3-3 0-16,4 3 0 0,5 1 0 0,0-4 0 16,9 1 0-16,0-1-8 0,7 1 8 0,-1-1-10 0,6 1 10 15,9-1-12-15,0 6 12 0,3-3-13 0,3 3 5 16,6 5-5-16,5 3-1 0,7 2 0 0,3 3 0 31,6 0-17-31,8 3-3 0,7-3-1 0,3 0 0 16,-1-3-77-16,4 1-15 0,5-1-3 0,10-2-700 0,2-3-140 0</inkml:trace>
  <inkml:trace contextRef="#ctx0" brushRef="#br0" timeOffset="24629.122">4300 11872 1846 0,'-6'-29'40'0,"6"16"9"0,-6-6 2 0,6 3 1 0,-3-2-41 0,3 2-11 16,0-5 0-16,3 5 0 0,0 0 18 0,0 3 2 16,0-1 0-16,3 4 0 0,-3 2 6 0,3 3 2 15,-3-1 0-15,-3 6 0 0,0 0-16 0,0 0-2 0,3 6-1 16,0 4 0-16,-6 9 5 0,-3 2 1 0,-3 11 0 0,-3 2 0 15,-6 8 11-15,-6 3 2 0,-2 8 1 0,-7 8 0 16,-6 8-7-16,-2 5-2 0,-10 5 0 0,0 6 0 16,-2 5-4-16,-1 0 0 0,1 5-1 0,-4-2 0 15,-3 2 21-15,1 3 5 0,2 0 1 0,-2-3 0 16,2-5-6-16,7 0-2 0,-1 0 0 0,3-5 0 16,4-1-3-16,-1-7-1 0,4-8 0 0,2 0 0 15,0-9-30-15,6-1 0 0,4-4 0 0,5-5 0 16,0-2 0-16,6-3 0 0,0-8 0 0,3-3 0 15,6-4 0-15,-5-4-16 0,5-2 1 0,0-3 1 16,3-8-45 0,0-2-9-16,3-3-1 0,3-8-679 0,0 0-136 0</inkml:trace>
  <inkml:trace contextRef="#ctx0" brushRef="#br0" timeOffset="24863.44">4294 12211 2548 0,'18'-64'56'0,"-9"35"12"0,-3-3 3 0,3 0 0 0,-6 6-57 0,0 0-14 16,-3 7 0-16,-3-2 0 0,0 8 8 0,-6-1 0 15,0 4-8-15,-3 4 12 0,-6 4 23 0,-3 4 4 16,-3 1 1-16,-5 8 0 0,-7 2-14 0,-6 11-2 16,-2 2-1-16,-7 6 0 0,-3 8-11 0,-2 5-3 0,-1 2 0 0,-5 4 0 15,-1 1-9-15,-2 1 0 0,-4 0 0 0,4 3 0 16,2 2-9-16,1 3-7 0,2-6-2 0,4-2 0 31,2-2-36-31,1-4-7 0,8-7-2 0,6 0-721 0,4-9-144 0</inkml:trace>
  <inkml:trace contextRef="#ctx0" brushRef="#br0" timeOffset="25035.414">4026 12322 2908 0,'45'-14'64'0,"-27"12"14"0,3-1 2 0,2 6 1 0,1 5-65 0,0 5-16 0,0 0 0 0,-3 3 0 16,-1 5 0-16,-2 0 0 0,-3 1 0 0,0 1 0 16,0 1 0-16,-6 5 0 0,0 3 8 0,-3 2-8 15,-6 1 0-15,-3 2-19 0,0 3 4 0,-6 2 1 16,-3-2-121-16,-3 2-24 0,-3 3-5 0,-3 0-585 16,-2 8-118-16</inkml:trace>
  <inkml:trace contextRef="#ctx0" brushRef="#br0" timeOffset="25323.277">2797 13708 3092 0,'-27'3'68'0,"3"2"15"0,-3 6 2 0,-8 12 1 0,-1 9-69 0,-6 16-17 16,4 10 0-16,-4 11 0 0,6 2 0 0,1 6 0 15,2 0-11-15,9 5 11 0,0-6-11 0,9-1 11 0,3-9-10 16,9-5 10-16,3-6 0 0,3-2 0 0,9-3 0 0,0-5 0 15,6-5 0-15,3-6 0 0,3-2-9 0,2-3 9 16,4-5 0-16,3-5 0 16,6-4 0-16,-1-4 0 0,4-3 0 0,3-5-8 0,-1-6 8 0,4-8-8 15,3-5-15-15,-1-7-2 0,10-9-1 0,2-10 0 16,4-3-29-16,-4-8-5 0,1-3-2 0,-1-5 0 16,-2-5 26-16,2 0 4 0,-5 5 2 0,-4 6 0 0,-2 4 11 0,-6 6 3 15,-4 11 0 1,-8 2-748-16,-3 11-150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06T23:37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2750 352 20671 0 0,'-76'-4'1584'0'0,"-69"-6"-783"0"0,120 6-764 0 0,0 0 0 0 0,0 2-1 0 0,0 1 1 0 0,-1 1-1 0 0,-7 2-36 0 0,-315 38 0 0 0,32-18 256 0 0,52 28-516 0 0,202-34-47 0 0,1 2 0 0 0,0 3 0 0 0,-44 23 307 0 0,-166 80-1192 0 0,150-68 1150 0 0,58-29 241 0 0,2 3 0 0 0,0 3 0 0 0,3 2 0 0 0,0 3 0 0 0,-1 5-199 0 0,25-15 86 0 0,2 3 0 0 0,1 1-1 0 0,1 1 1 0 0,2 1-1 0 0,-22 36-85 0 0,36-49 33 0 0,-9 12-17 0 0,2 0 0 0 0,1 2 0 0 0,1 0-1 0 0,2 2 1 0 0,2 0 0 0 0,-1 7-16 0 0,3-1 50 0 0,2 0 0 0 0,2 1-1 0 0,1 1 1 0 0,-1 44-50 0 0,9-53 135 0 0,1 1 0 0 0,1-1-1 0 0,3 0 1 0 0,0 0 0 0 0,3-1 0 0 0,1 0-1 0 0,1 0 1 0 0,2 0 0 0 0,1-2 0 0 0,2 0-1 0 0,1 0 1 0 0,15 20-135 0 0,-10-24 38 0 0,1-1-1 0 0,2-2 0 0 0,1 0 1 0 0,0-1-1 0 0,2-2 0 0 0,1 0 1 0 0,1-2-1 0 0,0-1 0 0 0,2-2 1 0 0,0-1-1 0 0,1-1 0 0 0,11 3-37 0 0,54 17 10 0 0,3-3-1 0 0,0-6 0 0 0,2-3 0 0 0,20-2-9 0 0,38 10 17 0 0,642 159 65 0 0,-323-91-170 0 0,-135-43 212 0 0,237 6-124 0 0,-17-33 108 0 0,-119 2-90 0 0,-101 13 512 0 0,227 64-530 0 0,-443-79 28 0 0,723 160 20 0 0,-10-74-26 0 0,107-71 311 0 0,-693-40-344 0 0,786 17 75 0 0,40 30 78 0 0,560-23 364 0 0,160-39-246 0 0,-586 33-124 0 0,-532-44-16 0 0,-163-20-48 0 0,157-25 12 0 0,136-17-31 0 0,224 16 153 0 0,-667 38 13 0 0,-1-16 0 0 0,115-39-219 0 0,-207 17 87 0 0,217-86-87 0 0,-338 100-5 0 0,-47 20-12 0 0,-2-6 1 0 0,-2-4-1 0 0,-2-4 1 0 0,-2-5-1 0 0,12-13 17 0 0,134-138-173 0 0,-176 145 188 0 0,-2-4 0 0 0,-3-3 1 0 0,-2-2-1 0 0,26-42-15 0 0,-67 79 13 0 0,-3 0 0 0 0,0-2 0 0 0,-2-1-1 0 0,-1 0 1 0 0,-2-1 0 0 0,-1-1 0 0 0,-2 0 0 0 0,-1 0-1 0 0,-2-2 1 0 0,-1-6-13 0 0,-3 21 22 0 0,-1 0 0 0 0,-1-1-1 0 0,-1 1 1 0 0,-1 0 0 0 0,-1-1 0 0 0,-1 1-1 0 0,0 0 1 0 0,-2-1 0 0 0,-1 1-1 0 0,-7-21-21 0 0,4 25 18 0 0,-1 0-1 0 0,0 1 1 0 0,-2 0-1 0 0,0 0 1 0 0,-1 1-1 0 0,0 0 1 0 0,-1 1-1 0 0,-1 1 1 0 0,-1 0-1 0 0,-11-10-17 0 0,-64-46-127 0 0,-3 4 0 0 0,-3 4 0 0 0,-78-36 127 0 0,57 42-15 0 0,-3 5 0 0 0,-1 5 0 0 0,-3 6 0 0 0,-1 5 0 0 0,-68-7 15 0 0,-405-62-7 0 0,276 54 102 0 0,-466-89 186 0 0,-313-20-18 0 0,221 89-317 0 0,729 61 27 0 0,-1342-33-239 0 0,940 34 178 0 0,-388 4-332 0 0,-521-17 70 0 0,237 5 163 0 0,-649-80 634 0 0,748 23-286 0 0,472 54-161 0 0,-583 24-72 0 0,-50-13 677 0 0,274 13-293 0 0,546 18-376 0 0,-14 23 64 0 0,237-14-565 0 0,-197 53 565 0 0,122 10-871 0 0,162-37-617 0 0,61-7-5619 0 0,40-10-978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07:53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8086 2654 2145 0,'18'0'47'0,"9"-3"9"0,3 0 3 0,5-4 2 0,4 1-49 0,6-2-12 0,8 3 0 0,4-8 0 16,11 2 0-16,4 1 8 0,2-1-8 0,4 3 0 16,8-2 28-16,3 4-1 0,6 4 0 0,1-4 0 0,-1 4-27 15,9 2 8-15,3 0-8 0,3 0 0 0,-2 2 0 0,8-2 0 16,9-2 0-16,0-1 0 0,3 0 0 16,3-5 0-16,0 3 0 0,8-5 0 0,4 2 9 0,0 0-9 15,0-6 10-15,3 7-10 0,0-1 0 0,6 0 0 16,2 2 0-16,-2-2-10 0,0 0 10 0,3 1 0 15,0 4 0-15,-1 0-8 0,7-5 8 0,0 6 11 16,-6 2-3-16,2 0 0 0,-2 0-8 0,3 2 0 16,6 6 0-16,-1-5 8 0,1 0 12 0,0 4 3 15,-1-1 0-15,4 2 0 0,6-3-1 0,5-2 0 16,4 2 0-16,5-5 0 0,1 0 2 0,5-8 1 0,-2 3 0 0,-4-1 0 16,-2 1-7-16,-6 2-2 0,-7-2 0 0,-2 5 0 15,-3 5 14-15,-7-5 2 0,-8 6 1 0,-9-4 0 16,-15 6-33-16,0 3 0 0,3-6 0 0,-9 8 0 15,-9-7 16-15,-6 4-3 0,-3 1-1 0,-2 2 0 16,-1 0 32-16,-6-5 5 0,-6 3 2 0,4-1 0 16,-4-2-35-16,-3 3-6 0,-5 0-2 0,-7-6 0 15,-2 3 2-15,-10-3 0 0,1-2 0 0,-7 2 0 16,1-5-10-16,-4 0 0 0,-8-5 0 0,-3 2-11 31,-7-2-139-31,-2-8-28 0,-6-3-6 0</inkml:trace>
  <inkml:trace contextRef="#ctx0" brushRef="#br0" timeOffset="18052.664">20424 2966 2365 0,'-3'-19'52'0,"0"6"10"0,3-5 2 0,0-6 4 0,0 0-55 0,0 0-13 15,0-2 0-15,3-1 0 0,0-4 0 0,3-1 0 32,0-3 8-32,3 4-8 0,3-9 0 0,3-5 0 0,0-3 0 0,2 3 0 0,1-10 0 0,3 2 0 15,3 5 0 1,0-5 0-16,-3 3 0 0,5 0 0 0,-2 0 0 0,0-6 0 15,0 3 0-15,0 0 0 0,-1 6 0 0,1 2 0 16,0 2 0-16,-3 9 0 0,-3-3 0 0,-3 8 0 16,0 2 0-16,-4 1 0 0,-2 7 8 0,0 9-8 15,-6 7 16-15,-3 3-4 0,6 13 0 0,-3 6 0 16,-3 7 1-16,-3 17 0 0,-3 7 0 0,-3 11 0 16,3 8 26-16,-3 5 5 0,3 2 0 0,-2-4 1 15,5 2-23-15,-3-5-5 0,6-3-1 0,0-8 0 16,6-13-16-16,3-5 10 0,-1-9-10 0,7-4 8 15,3-11-8-15,0-6 0 0,3-7 0 0,3-8 0 16,5-9 0-16,-2-7 0 0,3-13 8 0,3-8-8 16,-1-9-15-16,7-4-8 0,-3-1-1 0,0-2-1 15,-1 0 13-15,1 0 2 0,-6-6 1 0,0 3 0 16,-1 6 9-16,-8 7 0 0,0 0 0 0,-6 11 0 0,0 3 12 16,-3 2-1-16,0 6-1 0,-3 7 0 0,-4-2 1 15,4 8 0-15,-6 8 0 0,3-6 0 0,-3 8-11 0,-3 3 0 16,6 0 0-16,0 8-11 15,0 3-21-15,0 2-4 0,-3 0 0 0,3 8-1 16,0 3-153-16,-3 5-30 0,0 8-7 0</inkml:trace>
  <inkml:trace contextRef="#ctx0" brushRef="#br0" timeOffset="18333.896">21618 2741 2300 0,'0'0'51'0,"6"13"10"0,3 1 3 0,-4 1 0 0,1-1-52 16,3 2-12-16,0-3 0 0,3 0 0 0,0-8 20 0,0-2 0 0,3-3 1 0,-3-3 0 16,9-5 18-16,-1-5 3 0,-2-5 1 0,3-4 0 15,3-1-43-15,0-4-11 0,-6 1-1 0,2-6 0 16,-5 5-4-16,-3-4-2 0,-3 10 0 0,-6-9 0 16,0 7 18-16,-3 4 0 0,-3-5 0 0,-6 8 0 15,0 1 0-15,0 1 12 0,-8 1-3 0,-1 5-1 16,-3 0-8-16,3 8 12 0,-3-8-12 0,0 3 12 15,0 5-12-15,4 0 0 0,-1 3 0 0,3-1 0 16,-3 6 0-16,6-2 0 0,0 1 8 0,0-1-8 16,-3 2-64-1,6-3-14-15,4 3-3 0,-4-3-606 0,3 1-121 0</inkml:trace>
  <inkml:trace contextRef="#ctx0" brushRef="#br0" timeOffset="18490.123">21987 2453 1868 0,'24'-8'41'0,"-13"8"9"0,10-6 2 0,3 6 0 0,0 0-42 0,3-5-10 0,2 3 0 0,4-4 0 0,9 6 69 0,-3 0 12 32,-4-5 3-32,4 5 0 0,-3-3-4 0,-4 1-1 0,4 2 0 0,-3 0 0 0,0 0-61 0,-4 0-18 31,4 0 8-31,-3 2-8 16,0 1-28-16,-1 2-9 0,-8 1-3 0,-3 1-666 15,-3-4-134-15</inkml:trace>
  <inkml:trace contextRef="#ctx0" brushRef="#br0" timeOffset="18691.355">22749 2479 2426 0,'0'11'53'0,"-6"10"11"0,-9 5 3 0,3 6 1 0,-6 8-54 0,3-1-14 0,3 6 0 0,0-2 0 15,1-4 51-15,5 4 7 0,0-9 2 0,6-2 0 16,3 0-60-16,9-14 0 0,8-5 0 0,4-2-11 31,3-3-22-31,6-11-5 0,2-2-1 0,4-8 0 0,6-3-15 0,-1-11-3 16,-2-4-1-16,6-4-641 0,-4-2-128 0</inkml:trace>
  <inkml:trace contextRef="#ctx0" brushRef="#br0" timeOffset="19466.091">19192 5940 2848 0,'0'0'81'0,"-9"8"17"0,-3 0-78 0,-3 8-20 16,0 5 0-16,-3 5 0 15,-3 6-29-15,4 0-10 0,-4 2-1 0,0 3-1 0,3 0 41 0,3 0 11 16,0 3 1-16,3 0 0 0,0-1-20 0,4-2-4 16,2 0-1-16,3-2 0 15,0-6-56-15,3-3-11 0,0-2-3 0,0-5 0 16,0 2-78-16,0-5-16 0,0-3-3 0</inkml:trace>
  <inkml:trace contextRef="#ctx0" brushRef="#br0" timeOffset="19834.277">19254 5818 2574 0,'30'-13'56'0,"-15"5"12"0,0 5 3 0,3 1 1 0,0 2-57 0,-1 0-15 0,4 2 0 0,3 4 0 16,-6 2 10-16,3 2-1 0,-3 1 0 0,-1 2 0 16,1 6 16-16,0-1 3 0,-3 3 1 0,-3 0 0 15,-3 3-21-15,0 3-8 0,-6-1 0 0,-3 1 0 16,-3-1-14-16,-6 0-9 0,-3 1-1 0,0-1-1 15,-9-2 14-15,-3 0 11 0,4 0-13 0,-4-3 5 16,-3 0-12-16,0-5-3 16,3 3 0-16,1-9 0 0,-1 1 23 0,3-6-11 0,3 0 11 0,-3-2-8 0,6-3 25 0,3 0 6 0,3-5 1 15,1 2 0-15,2 0 28 0,3 1 5 0,3 2 2 0,0 0 0 16,0 0-9-16,0 0-2 0,0 0 0 0,6 0 0 16,0 5-38-16,2-2-10 0,4 2 0 0,0 3 0 31,0 2 0-31,3-2 0 0,3 6 0 0,0-1 0 31,0-3-22-31,2 4-3 0,1-4-1 0,0 1 0 16,3-1-105-16,-3-2-21 0,3 0-4 0,-4-2 0 0,1-1-44 15,-3-2-8-15,0-1-1 0,0 1-351 0,0-6-69 0</inkml:trace>
  <inkml:trace contextRef="#ctx0" brushRef="#br0" timeOffset="22022.33">19680 6416 1792 0,'0'0'40'15,"9"-2"8"-15,0-1 1 0,0 0 1 0,0 1-40 0,0 2-10 0,-1 0 0 0,1 0 0 16,3 0 98-16,0 0 18 0,0 2 3 0,0 1 1 0,0 0-54 15,0-1-10-15,3-2-3 0,0 0 0 0,0 3-21 16,-1-3-5-16,4-3-1 0,3 1 0 0,-3-4-18 0,3 1-8 16,3-6 0-16,-4 1 8 0,1-3-8 0,0-1 10 15,-3 1-10-15,0 0 10 0,0 0-10 0,-6 2 12 16,-1-2-12-16,-2 5 12 0,-3 0-12 0,-3 0 0 16,-3 3-10-16,0-1 10 0,-3 1 0 0,0 0 0 15,-3-3 0-15,-2 3 0 0,2-1 0 0,-3 1 0 16,-3-3 8-16,3 3-8 0,-3-1 0 0,3 1 0 15,-6 0 0-15,3 0 0 0,0 2 0 0,-3 0 8 16,3 3-8-16,-2 3 0 0,-4 0 0 0,3 5 0 0,-3-1 0 16,3 7 0-16,-3 4 0 0,0 3 0 0,6 6 0 15,-2 2 0-15,-4 3 8 0,6 2 4 0,0-2 0 0,3 2 1 16,3-2 10-16,0 0 1 0,3-6 1 16,3 1 0-16,3-6 3 0,3-3 1 0,3 1 0 0,0-3 0 15,3 0-18-15,6-3-11 0,0 0 12 0,5-2-12 16,4-1 0-16,0 1 0 0,0-3 0 0,2-3-12 15,-2-2-9-15,0-1-2 0,0-2 0 0,0-2 0 32,-4-1-70-32,1-2-15 0,-3-3-2 0,3-3-1 15,-3-2-23-15,-3 0-5 0,-1-3-1 0,1-5 0 0,0-3 21 16,-3 0 4-16,3-2 1 0,-3-1 0 0,-6-2 100 0,3 5 14 0,-3-2 15 0,2 2-3 16,-5 0 96-16,3 3 20 0,0 5 4 0,-6 6 1 15,0-1-3-15,3 3-1 0,0 3 0 0,-6 5 0 16,0 0-38-16,0 0-8 0,0 8-2 0,3 5 0 15,0 3-37-15,-3 2-7 0,0 4-1 0,0 1-1 16,3 6-25-16,-3 1-10 0,3 1 8 0,0-4-8 0,3 2 0 0,0-3 0 16,-3-2 0-16,6-3 0 0,3-2 0 0,0-6 0 15,0 0 0-15,5-5 0 0,1-5-14 0,3-1 5 16,3-7 1-16,-3-3 0 16,3 0-17-16,-1-5-3 0,1-3-1 0,0 0 0 0,-3-2 5 0,0-1 2 15,0-2 0-15,-4 3 0 0,1-4 22 0,-3 4-9 16,0 2 9-16,-3-2 0 0,-3 2 0 0,3 0 0 15,-3 0 12-15,-3 3-3 0,0-1 7 0,0 1 0 0,-1 0 1 0,1 2 0 0,0 1 3 16,-3 2 1-16,0 3 0 0,0-3 0 0,3 2-13 0,-3 1-8 16,-3 5 8-16,0 0-8 0,0 0 11 0,0 0-3 15,0 0 0-15,0 0 0 0,0 0-8 0,0 0 0 16,-3 8 0-16,3 3 0 0,-6 2 0 0,6 3 0 16,-3 0 0-16,3 5 0 0,0-3 12 0,0 6 0 15,0-5 0-15,3 2 0 0,0-3-4 0,3-4 0 16,0 1 0-16,0-4 0 0,3 0-8 0,3-6-11 15,-3 0 3-15,3-2 0 0,0-6 8 0,3 0 0 0,-3-2 0 16,2-5 0-16,1-1-12 0,-3-7 0 0,0-1 0 16,-3 0 0-16,0-2 4 0,0 3 0 0,-3-3 0 0,0-1 0 15,-3 4-3-15,0 2 0 0,-3-2 0 0,-3 2 0 16,0-3 11-16,0 3-10 0,-3 3 10 0,0 2-10 16,-3 1 10-16,3 2 0 0,0 3 0 0,-3 2 0 15,3 0 0-15,0 1-13 0,0 2 5 0,6 0 8 16,0 5-10-16,0-5 10 0,-3 5 0 0,3 3-9 15,3 0-7-15,3-3-2 0,0 1 0 0,3-1 0 16,6-2 18-16,-3-3 14 0,6-3-2 0,-3-2-1 16,3-3-23-16,5 0-4 0,4-3 0 0,3-2-1 15,-3 2 0-15,2 1 0 0,1 2 0 0,-3 3 0 16,0-1 17-16,-3 9 0 0,-7 2 0 0,1 1 0 16,-3 4 11-16,0 3 2 0,-3 3 1 0,0 3 0 15,-3-3-5-15,-3 2-1 0,3 1 0 0,0-6 0 16,0 0-8-16,2-5 0 0,1-5 0 0,3-6 0 15,3-5 0-15,0-5-12 0,0-3 4 0,0-2 8 0,3-4-24 16,-1 1 4-16,-2 0 0 0,0 3 0 0,-6 4 10 16,3 1 10-16,-3 5-13 0,-3 3 5 0,-3 2 17 0,0 6 4 15,3 2 1-15,-6 0 0 0,0 3 1 0,5 0 0 16,1 3 0-16,-3-3 0 0,3 0-5 0,3-3-1 16,0 0 0-16,3-2 0 0,3-3-9 0,0-3-12 15,2-2 2-15,1 2 1 0,-3 1-12 0,0-4-3 16,-3 6 0-16,0 0 0 0,-3 6 24 0,-3-4-9 15,0 6 9-15,0 0 0 0,-4 3 0 0,1-1 0 0,3 4 0 16,-6-1 0-16,3-3 16 0,0-2-4 0,6 3 0 16,-3-6 0-16,6-5-12 0,0-2 0 0,3-6 0 0,8 0 0 31,1-5-34-31,3-6-10 0,-6 3-1 0,3 0-1 0,2 0 19 0,-5 1 4 0,0 1 1 0,-6 6 0 16,3 0 22-16,-6 3 8 0,-3 2 0 0,-1 3 0 15,1 3 30-15,-3-3 6 0,0 3 0 0,0-1 1 16,3 1-17-16,-3 2-4 0,3-2-1 0,0 0 0 15,3-3-7-15,0-3-2 0,-1 0 0 0,4 1 0 16,0-4-14-16,3-2 0 0,0-2 0 0,3-1 0 16,-7 1-20-16,4-1 4 0,3 1 0 0,-6 2 0 15,-3-6 16-15,0 6 0 0,-6-2 11 0,0 2-11 16,3 0 36-16,-4 3 0 0,-2-3 0 0,0 0 0 16,3 0-12-16,-6 3-1 0,0-3-1 0,0 2 0 15,0 4-22-15,-3 2 8 0,0-8-8 0,0 8 0 16,0 0 0-16,-9 8-8 0,-3-3 0 0,0 8 0 0,-5 0-4 15,2 9 0-15,3 1 0 0,-3 1 0 0,3 3 20 16,0-1 3-16,3 1 1 0,0-4 0 0,0 1-4 16,9-5-8-16,9-3 12 0,0-3-4 0,6-5-8 15,0-3 0-15,3-8 0 0,6-2 0 0,-1-3-24 0,1-8 4 16,3-5 0-16,0-3 0 16,0 1 4-16,-1-7 2 0,1-1 0 0,-3-1 0 15,3-5 14-15,-9 0 0 0,-3 3 0 0,5-4-9 0,-8 1 9 0,3 0 8 16,-3 0-8-16,-3 3 11 0,-6 0 2 0,6-1 1 15,0 1 0-15,-3-1 0 0,-3-2-14 0,0 6-13 16,6 1 2-16,-3 4 1 0,-6 0 10 0,-3 4 9 16,3 4-1-16,0 7-8 0,-3 1 15 0,3 10-4 15,-9 0-1-15,3 2 0 0,0 6-10 0,-3 8 0 16,0 5 0-16,-3 6-11 0,0 5 11 0,3-1-12 0,-3 4 12 16,3 2-12-16,-3 2 12 0,7 1 0 0,2 2-9 15,0 1 9-15,0-4 0 0,3-2-11 0,3-5 11 0,0-3-8 16,0-2-6-16,5-6-1 0,4 0 0 0,0-2 0 15,0-1 5-15,3-2 1 0,-3-3 0 0,6 3 0 16,3-5 9-16,-3 2 0 0,-1-5 0 0,4 2 0 16,3-4 0-16,-3-1 0 0,0 0 0 0,0-5 0 15,-1 0 0-15,1 0 0 0,0-5 8 0,-3 2-8 16,0-5 8-16,0 1-8 0,-1-1 10 0,-2-3-10 16,0 0 10-16,3-2-10 0,-6 0 10 0,6-3-10 15,-6 0 11-15,6-2-11 0,-6-1 12 0,2-2-12 16,1-3 12-16,-6 3-12 0,-6 0 12 0,6 0-12 15,-9 2 8-15,0 1-8 0,0 4 0 0,-9 4 0 16,6 2 12-16,-9 5-12 0,0 1 12 0,-2 7-12 16,-4 6 0-16,3 4 0 0,-3 4 0 0,3 7-12 0,-3 1 20 15,0 5 5-15,9-3 1 0,-3 0 0 0,4-3-14 0,2 1 0 16,3-6 0-16,3 0-10 0,3-5 10 0,3 0 0 16,8-6 0-16,1 1 0 0,0-6 0 0,6 1 0 15,6-6 0-15,-3-3 0 0,2-2-8 0,4-3 0 16,6-3 0-16,-3-2 0 0,-1 0-4 0,-2-1-1 15,0 1 0-15,-9-3 0 0,6 0 24 0,-7 1 5 16,-2-1 0-16,-3-3 1 16,3 1-17-16,-3-1 0 0,-6 1 0 0,0-1 0 0,3-2 10 0,-6 2-2 0,-3 1 0 0,6 2 0 15,-9 3-8-15,0 2 10 0,0 6-10 0,0 5 10 16,0 0 4-16,-9 0 1 0,0 5 0 0,-3 8 0 16,3 3-6-16,0 5-1 0,-3 3 0 0,0 5 0 31,0-5-8-31,3 3 12 0,3-4-12 0,0-4 12 15,0-1-12-15,6-4-14 0,6-4 3 0,0-2 1 0,3-2-2 16,0-6 0-16,9-6 0 0,3-4 0 16,3-6-23-16,2-8-5 0,4-5 0 0,0-8-1 15,0 0 5-15,-3-3 0 0,-1-2 1 0,-5-1 0 0,-3 6 35 0,-3 0 0 16,-6 3 0-16,6 2 0 0,-9-2 16 0,0 2 9 16,-3 0 3-16,-6 1 0 0,3-1 7 0,-6 3 1 15,6 0 1-15,0 2 0 0,-6-2-11 0,0 3-2 16,-3 4-1-16,6 1 0 0,0 3-6 0,-3 2-1 15,-3 3 0-15,-3 5 0 0,3 2-3 0,-3 6-1 16,0 3 0-16,-3 2 0 0,4 6-4 0,-4 5 0 16,0 8-8-16,3 5 12 0,0 2 2 0,0 4 0 0,3 5 0 15,3 4 0-15,-3 1-3 0,9 0-1 0,0 0 0 0,6 0 0 16,3 0-10-16,0-2 0 0,3-4-10 0,3-4 10 31,0-3-33-31,0-1-1 0,-3-4 0 0,2-6 0 16,4-3-45-16,0-2-9 0,0 0-1 0,-6-3-718 0,-3-2-143 0</inkml:trace>
  <inkml:trace contextRef="#ctx0" brushRef="#br0" timeOffset="23326.593">19025 6686 2772 0,'-12'-8'61'0,"-6"-13"13"0,-6-8 2 0,-2-6 1 0,-4-10-61 0,0-7-16 16,3-15 0-16,4-1 0 0,2-9 0 0,0-8 0 15,6-7 0-15,6-12 0 0,3-4-16 0,6-8 3 16,3-17 1-16,6-4 0 16,6-12-61-16,9-4-12 0,0 0-3 0,8-4 0 15,7-4 20-15,6-3 3 0,8 0 1 0,4 0 0 0,2 0 44 0,-2 2 8 16,2 6 3-16,4 0 0 15,2 3-18-15,4-3-3 0,-1-3-1 0,-2 8 0 16,2 3-41-16,4 2-8 0,5 4-1 0,0 4-1 16,10 3 37-16,-1 11 7 0,0 7 2 0,7 9 0 0,5 10 86 0,3 0 18 0,0 8 3 15,6 11 1-15,10 2-15 0,-1 13-2 0,0 9-1 0,6 10 0 16,0 5-22-16,6 8-5 0,3 6-1 0,0 13 0 16,-3 2-12-16,0 17-2 0,3-1-1 0,-3 16 0 15,-9 3-11-15,6 15 0 0,3 4-10 0,-3 15 10 16,-9 11-13-16,0 10 3 0,9 6 1 0,-6 5 0 15,-9 18 9-15,6 3 0 0,0 3-9 0,-3 11 9 16,-11 4 0-16,-1 6-11 0,-12 0 11 0,3 8-8 16,-11-3 8-16,-10 6 0 0,-8 2 0 0,-10 5-8 15,-2 1 8-15,-3-1 11 0,-10 1-3 0,-2-4 0 16,-9 4 14-16,-9-1 2 0,-6 1 1 0,-4-1 0 16,-11-2 3-16,-5-3 1 0,-10-2 0 0,-3 2 0 15,-9 5-4-15,-6 1-1 0,-8-6 0 0,-7-2 0 16,-5-4-6-16,-10 1-2 0,-8-5 0 0,-4-6 0 15,-14-10-16-15,0 0 10 0,-12-1-10 0,-7-12 8 0,-8-9-8 16,6-10 0-16,-6-5 0 0,3-8 0 16,-9-11-20-16,3-13-7 0,3-8-1 0,-3-16 0 0,-3-13 28 0,9-14-10 15,9-10 10-15,-3-10 0 0,-1-11 18 0,-2-11 10 16,6-10 3-16,-3-8 0 0,-6-8-14 0,3-14-2 16,0-10-1-16,0-2 0 15,2-6-58-15,1 0-11 0,3 3-2 0,9 7-1 0,9 9 58 0,2 5 14 16,10 5 2-16,5 5 0 0,10 6 31 0,5 5 6 15,7 3 2-15,8 5 0 0,3 0-27 0,7 3-4 16,2 2-2-16,9-2 0 0,3-1-38 0,9-7-7 16,0-5-1-16,9-6-1 15,6-5-131-15,6-6-27 0,0-7-5 0</inkml:trace>
  <inkml:trace contextRef="#ctx0" brushRef="#br0" timeOffset="24115.55">20647 3067 2415 0,'15'-61'68'0,"-9"26"16"0,0-12-68 0,0-4-16 0,-3-2 0 0,-3 1 0 16,-3-4-8-16,-3 0-6 0,-3 1-1 0,-3-3 0 15,-3-1 43-15,-2 1 8 0,-4 5 1 0,0 8 1 16,-6 0-14-16,0 6-2 0,0 4-1 0,-2 4 0 16,-1 4-9-16,-3 3-3 0,3 3 0 0,4 3 0 15,-4 4 52-15,6 1 11 0,-3 0 1 0,3 0 1 16,-2 5-23-16,2 2-5 0,3-4-1 0,0 2 0 0,0 0-36 15,1 3-9-15,-4-3 0 0,3 2 0 0,0-7 0 16,0 5 10-16,-3 3-10 0,1-8 10 0,-1 0-10 0,0-1 0 16,-6 1 0-16,3 8 8 0,1-8-8 0,-1 2 0 15,0 8 0-15,3-7 0 0,-6 7 0 0,4-2 0 16,-4 0 10-16,3 2-10 0,-3 3 11 0,4-5-11 16,-4 2 10-16,0 3-10 0,0-3 0 0,3 1 0 15,1 2 0-15,2 0 0 0,0 0 0 0,0 2 0 16,3-2 0-16,-2 3 0 0,2-3 0 0,0 0 0 15,0 3 0-15,0 2 0 0,3-2 0 0,-2-1-8 16,2-2 8-16,0 3 0 16,3 2 0-16,0-2 0 0,3-1 0 0,0 6 0 0,3-5-11 0,0 8 11 0,3-6-10 0,0 8 10 31,1 0-35-31,2-5-1 0,0 11 0 0,3-3 0 16,0 7-23-16,3-4-5 0,0-1 0 0,2 4-1 0,1-9-18 0,0 3-3 0,0-6-1 0,0 4 0 31,0-9 5-31,-6-5 1 0,0 0 0 0,9 0 0 15,0 0 24-15,0-5 5 0,-3-3 0 0,3-3 1 0,0-5 33 0,3 0 6 16,-3 0 2-16,3 3 0 0,-1 0 55 0,1 0 11 16,0 2 3-16,0 6 0 0,0 2 1 0,3 3 1 15,3 0 0-15,0 3 0 0,3 7-9 0,5-2-3 16,7 3 0-16,3 5 0 0,5 8-7 0,4-6-2 16,0 3 0-16,-1 1 0 0,4 1-27 0,3-4-5 15,-1-3-8-15,1 2 11 0,-1-10-11 0,-2 3 8 0,0-6-8 16,-10 3 8-16,-2-8-8 0,-6 3-14 0,-6-1 3 0,-3-2 1 31,-7-2-25-31,-2-1-5 0,-3-5 0 0,-3 3-1 0,-3-8 22 0,-3 2 5 0,-6 3 1 0,3-11 0 31,-6 4-19-31,0-4-3 0,-3 1-1 0,1-1 0 0,-4-2 12 0,0-6 3 0,-3 1 0 0,0-3 0 16,-3 0 9-16,3-3 3 0,-2 6 0 0,-4-6 0 16,0 3 9-16,0 0 0 0,0-1-9 0,1 4 9 15,-4-3 0-15,3 2-9 0,0 1 9 0,3 0 0 16,-3-1 9-16,7 1 9 0,-4 2 2 0,6 0 0 15,0 5 16-15,3 1 4 0,0-1 1 0,6 1 0 16,0 2 10-16,6-2 1 0,3-1 1 0,6-2 0 16,6 0-11-16,9-3-2 0,6-3-1 0,8-7 0 15,13-3-17-15,11-11-3 0,16 3-1 0,2-8 0 16,7 8-18-16,5 0 0 0,9 6 0 0,0-1 0 16,0 3-122-16,-2 11-25 0,2-1-5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6T23:40:13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4794 6993 2635 0,'-15'-21'75'0,"9"13"16"0,3-3-73 0,-6 3-18 0,0-2 0 0,1 2 0 15,-1 0 50-15,-3 3 6 0,-3-3 2 0,0 2 0 16,-6 4-38-16,3-1-7 0,-3 3-1 0,1 0-1 15,-7 3-11-15,0-1-17 0,-3-2 4 0,0 3 1 16,1-3 1-16,-1 3 1 0,-3-3 0 0,0 0 0 16,1 0-18-1,-4 0-3-15,0 0-1 0,-5-3 0 0,-1 3 32 0,-3 0 0 0,-2 3 0 0,-4 5 0 16,-3-3-9-16,1 8-3 0,-1 3 0 0,1 0 0 16,-1 2 12-16,-5 1 0 0,-1 5 0 0,4-3 0 15,-4 3 28-15,3 2 4 0,4-2 0 0,2 2 1 16,1 1 7-16,2 2 0 0,0 0 1 0,1-2 0 0,5-1-9 0,0 0-1 15,1 1-1-15,8-1 0 0,3-4-38 0,3 1-8 16,4 4-2-16,2-1 0 0,3 3 18 0,0 8-12 16,6 6 12-16,6 7-10 0,3 6 10 0,3 2-13 15,0 3 5-15,6-1 8 0,6 1-12 0,0-2 12 16,9-4-12 0,-3-5 12-16,9-5 0 0,2-5 0 0,4-3 0 0,3-5 0 15,5-3 12-15,4-5 1 0,0-6 0 0,5-2 0 16,1-3 8-16,2-2 2 0,7-3 0 0,6-5 0 15,-1 2-23-15,0-3-8 0,1 1 0 0,-1-3 0 16,7-3 8-16,-1 1 0 0,1 2 8 0,2-5-8 16,1-1 0-16,-1-2 9 0,3 0-9 0,1 0 0 0,2-2 16 0,-2-3-3 15,-1-6-1-15,-3 1 0 0,-2-4 2 0,2-1 0 16,7-4 0-16,-10 1 0 16,-3-3-1-16,-2-3 0 0,-1 0 0 0,-2 0 0 15,-4 1-1-15,-2-1-1 0,-6-3 0 0,-4 1 0 16,1 2-11-16,-9 1 0 0,-7-1 9 0,-2 0-9 0,-3 0 8 15,-3 1-8-15,-9-1 8 0,-1 3-8 0,-2 0 12 16,-3-3-1-16,-6-3-1 0,0 1 0 0,-6-3 6 0,-6-3 2 16,0-5 0-16,-5 0 0 0,-7-5-5 0,-6 2-1 15,-3-2 0-15,-6 0 0 0,-5 0-12 0,-4 2 11 16,-6-2-11-16,1-1 10 0,-4 1-10 0,4 5 0 16,-7 3 0-16,1 8 0 0,-4-1 0 0,-5 6 0 15,-1 3 0-15,-8 7 0 0,-4 3-19 0,-2 8 1 16,-9 6 0-16,-7 7 0 15,-2 8-92-15,-6 8-18 0,0 6-4 0,3 7-1 16,5 3-65-16,4 3-13 0,9 0-2 0</inkml:trace>
  <inkml:trace contextRef="#ctx0" brushRef="#br0" timeOffset="8968.315">1934 5175 2101 0,'0'0'60'0,"0"0"12"0,-3-5-57 0,3 5-15 15,0 0 0-15,9-5 0 0,-6 2 16 0,3 3 0 16,5 0 0-16,-2 0 0 0,6 0-16 0,3 0-10 0,0 0 2 16,6 0 0-16,3 0 8 0,-1 0 0 15,4 3 8-15,6-3-8 0,-6 2 0 0,5-2 0 0,1 0 0 16,0 0-8-16,-1 3 8 0,1-3 0 0,3-3 0 0,6 1 0 15,-4-1 0-15,4-2 0 0,2-1 0 0,1 4 0 16,3-1 0-16,-4 1 14 0,1-4-3 0,6 4-1 16,5-1 18-16,-2-2 3 0,2-1 1 0,4 4 0 15,-4-4 0-15,4 4 1 0,-1-1 0 0,4 0 0 16,-4-2-17-16,7 3-3 0,2 2-1 0,4 0 0 16,-10 0 15-16,6 0 2 0,1 0 1 0,2 5 0 15,4 3-22-15,-1 0-8 0,-3 0 0 0,4 2 0 16,2 3 0-16,1 1 8 0,5 2-8 0,0-1 0 15,4-1 0-15,-1-1 0 0,6 0 0 0,0-2 0 16,1-3 0-16,5-3 0 0,3-2 0 0,0-1 0 16,0 1 9-16,1-3-1 0,8 0 0 0,0 3 0 15,-6-1-8-15,6 1 0 0,3 5 0 0,-3 0 0 16,0 2 0-16,0 3 13 0,6 1-1 0,-5 2-1 16,-7-1-11-16,9 4 0 0,9-3 0 0,-3 2 0 0,-6-2 0 15,6 3 0-15,6-3 0 0,6-3 0 0,3-3 10 0,0-4-10 16,-6-1 12-16,0 0-12 0,9-2 15 0,-6 0-4 15,0-3-1-15,2 0 0 0,7 2-10 0,-6-2 0 16,0-2 0-16,0 2 0 0,3 2 0 0,0 1 0 16,3 0 8-16,-6-1-8 0,3-2 11 0,-4 6-3 15,1 1-8-15,-3 1 12 0,0 3-12 0,-3 0 0 16,0-1 8-16,3 3-8 0,-3-2 0 0,-3 0 8 16,-3-1-8-16,0 1 0 0,3-1 17 0,0-2-2 15,-6 3-1-15,3-3 0 0,0-3 0 0,-6 0 0 0,-3 3 0 16,0-2 0-16,1-1 2 0,-1 3 0 0,-9-3 0 15,3 3 0-15,-3 0-4 0,-3-3-1 0,-6 3 0 0,-5 0 0 16,-1 0-11-16,0 0 10 0,-2-3-10 0,-4 1 10 16,-6-1 0-16,1 0 0 0,-4-2 0 0,0-1 0 15,1 1 2-15,-7 0 0 0,-2-3 0 0,-7 0 0 16,1 0-12-16,-7 0 8 0,-2 0-8 0,-4 0 8 31,-2-3-37-31,-3 3-8 0,-4 0-2 0,-5-3-818 0,-6 3-164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11:20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16632 9157 2347 0,'95'6'208'0,"24"-4"-166"0,21 1-34 0,6-1-8 16,9 1-12-16,-6-3-4 0,-7-3 0 0,1 6-1 31,54 0-31-31,-28 7-5 0,-20 4-2 0,-18 4 0 16,-12 6-25-16,-15 8-4 0,-17-1-2 0,-16 6 0 0,-11 6 124 0,-13 4 25 0,-17 12 5 0,-15 4 0 15,-9 9 13-15,-15 15 3 0,-12 11 0 0,-14 5 0 16,-16 0-84-16,-18 8 0 0,-14 3-17 0,-12-3 2 16,-6-5 59-16,-12-5 11 0,-4-4 2 0,-2-4 1 15,-3-8 42-15,-9-14 9 0,-6-2 2 0,-8-11 0 16,-7-5-7-16,-6-8-2 0,-9-8 0 0,-8-8 0 15,-10-8-74-15,-2-5-16 0,-1-5-2 0,-2-9-1 16,2-4 2-16,-2-9 0 0,-1-5 0 0,4-2 0 16,5-3-11-16,9 2-9 0,19-5 9 0,11 3-13 0,15 3-1 15,15-4 0-15,14 1 0 0,10 0 0 0,6-3 14 0,2-5-12 16,10-5 12-16,3-6-12 16,8-2-4-16,0-8 0 0,4-3 0 0,5 0 0 15,4-3-20-15,5-2-4 0,6 0 0 0,7 0-1 16,8-1 9-16,6 4 1 0,9 4 1 0,6 4 0 0,3-1 7 0,12 3 2 15,3 0 0-15,8-2 0 0,1-4 21 0,9 1 0 16,0 5 0-16,8-3 0 0,7 1 0 0,2-1 0 16,10 1 9-16,2-6-1 0,10-3 1 0,8 1 1 15,9-4 0-15,7 4 0 0,5-3 3 0,12-1 1 16,9-1 0-16,0 4 0 0,3 0-14 0,6 6 0 16,6 5 0-16,-3 8 0 0,-6 5-11 0,-3 3-5 15,0 5 0-15,-3 9-1 0,0-1 17 0,-6 8 0 0,0 2 0 0,-9 4 0 16,-9 2 16-16,0 0 8 0,-2 0 0 0,-4 2 1 15,-15-2 19-15,1 6 4 0,-4-4 1 0,0 4 0 16,4-1-21-16,-10 3-4 0,-11-3 0 0,-4 3-1 16,1 3-10-16,-4 2-1 0,-8 3-1 0,0 2 0 15,-10-4-11-15,1 4 0 0,0 1-12 0,-12-1 12 16,-7-2-13-16,1 0 5 16,0 0 8-16,-6 0-13 0,-3 0-4 0,-6-1-1 0,-6-1 0 0,-6-4 0 31,-3-2-104-31,-18-5-21 0,-14-8-4 0</inkml:trace>
  <inkml:trace contextRef="#ctx0" brushRef="#br0" timeOffset="868.304">15891 15179 2462 0,'-66'32'54'0,"28"-19"11"0,-7 6 3 0,-15-3 1 0,-8-1-55 0,-15-4-14 16,-7-3 0-16,-5-5 0 0,-9-1 8 0,-3-4 0 16,0-9-8-16,2 0 12 0,4-2-12 0,6-3-13 15,3-2 2 1,11-3 1-16,10-3 10 0,5 0 0 0,10-2 0 15,5-6-8-15,10-3 8 0,-1-4 16 0,6-4-4 0,0-10-1 16,7-5-11-16,2-8 0 0,6-3 0 0,6-5 0 16,6-8 8-16,9 0-8 0,6-2 12 0,9-4-4 15,12-2-8-15,9 3 0 0,8-3 0 0,13 5 0 16,8 3 11-16,13 3 0 0,14 2 0 0,12 3 0 16,9 5 9-16,9 3 1 0,9 8 1 0,9 5 0 15,15 5 1-15,6 6 0 0,5 2 0 0,7 9 0 16,3-1-23-16,8 5 0 0,1 9 0 0,5 2 0 15,4 8 0-15,-1 3 8 0,-5 2-8 0,-4 6 0 16,-8 2 0-16,-7 6 0 0,-14 2 0 0,-6 5 0 16,-15 1-12-16,-15 5-4 0,-18 0-1 0,-14 5 0 15,-13 0 17-15,-9 8 9 0,-11 3-1 0,-6 4 0 16,-10 9 16-16,-8 6 2 0,-9 1 1 0,-6 7 0 0,-9 7-13 0,-12 8-2 0,-6 5-1 0,-15 3 0 0,-6 0 1 0,-11 3 0 16,-7 7 0-16,-11-5 0 0,-16-5 12 0,-5 3 4 31,-15-3 0-31,-9-3 0 0,-18-2 5 0,-9-6 2 0,-12-2 0 0,-9-8 0 0,-3-6-12 0,-14-2-3 15,-10-5 0-15,-8-9 0 0,-1-4-11 0,-5-9-9 16,-4-8 12-16,-2-4-12 0,-4-9 0 0,-2-8 0 16,3-5 0-16,5 0 0 15,10-10-36-15,5-1-5 0,9-5-1 0,16-2 0 32,14-6-108-32,24 3-22 0,18-1-4 0,20 1 0 15,19-3 70-15,11 3 14 0,13-3 4 0,8-2-884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07T00:04:0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7160 1233 21367 0 0,'-98'-90'2144'0'0,"-74"-111"-1944"0"0,156 184-175 0 0,-2 2 0 0 0,0 0 0 0 0,0 0 0 0 0,-2 2 0 0 0,1 0 0 0 0,-2 2 0 0 0,0 0 0 0 0,0 1 0 0 0,-1 1 0 0 0,0 1 0 0 0,0 1 0 0 0,-1 1 0 0 0,0 1 0 0 0,0 1 0 0 0,0 1 0 0 0,-12 0-25 0 0,-229-8 379 0 0,100 6-700 0 0,-152-25 321 0 0,-61-20-762 0 0,96 33 778 0 0,90 13 508 0 0,-55 11-524 0 0,-30 0 404 0 0,-569 12 756 0 0,767-15-1075 0 0,-59 3 350 0 0,-108 21-435 0 0,103 5-62 0 0,3 6-1 0 0,1 6 1 0 0,2 5 0 0 0,3 7-1 0 0,-62 39 63 0 0,109-52 0 0 0,3 5 0 0 0,1 3 0 0 0,3 4 0 0 0,3 2 0 0 0,-17 22 0 0 0,-63 57 0 0 0,7 7 0 0 0,6 6 0 0 0,-39 61 0 0 0,-22 77-53 0 0,56-45-38 0 0,-5 38 91 0 0,-2 25 0 0 0,112-217 15 0 0,-93 198 226 0 0,10 11-241 0 0,102-228 102 0 0,3 0-1 0 0,4 1 0 0 0,2 1 1 0 0,0 32-102 0 0,4-24 44 0 0,1-14-40 0 0,2 1 0 0 0,3 1 0 0 0,4 43-4 0 0,11 21-11 0 0,5 0 0 0 0,6 0 1 0 0,6-2-1 0 0,19 46 11 0 0,113 265 199 0 0,-125-354-209 0 0,106 247-115 0 0,-103-242 25 0 0,4-1 1 0 0,3-2-1 0 0,4-2 0 0 0,51 68 100 0 0,113 106-57 0 0,25-19 305 0 0,-81-89-193 0 0,26 11-55 0 0,102 71-266 0 0,151 104 412 0 0,-77-84-168 0 0,-116-105 66 0 0,7-11 0 0 0,25-2-44 0 0,-244-122 20 0 0,418 188-4 0 0,685 246 164 0 0,-794-333-120 0 0,207 61 4 0 0,18 10-64 0 0,-102-34 94 0 0,6-21 0 0 0,57-9-94 0 0,-203-69 108 0 0,42-10-108 0 0,607 32 0 0 0,-226-26 0 0 0,1009 86-72 0 0,-738-74 72 0 0,-153-47 32 0 0,0-38 0 0 0,168-54-32 0 0,-321 11 12 0 0,405-15 302 0 0,-479 30 111 0 0,-302 24-65 0 0,-1-15 1 0 0,169-49-361 0 0,-276 37-75 0 0,-3-10 1 0 0,40-25 74 0 0,34-27 25 0 0,-5-13 0 0 0,43-39-25 0 0,94-74-45 0 0,29-45 45 0 0,-183 87 128 0 0,-198 143-128 0 0,-2-4 0 0 0,-3-4 0 0 0,-3-2 0 0 0,51-65 0 0 0,-82 79 19 0 0,-2-2-1 0 0,-2-1 1 0 0,1-11-19 0 0,-27 53 4 0 0,123-276 83 0 0,-88 159 20 0 0,-5-1 1 0 0,19-132-108 0 0,-48 221 6 0 0,37-196 262 0 0,-10-2 0 0 0,-3-109-268 0 0,-28 257 63 0 0,5-91 146 0 0,-12-119-209 0 0,-5 188-10 0 0,-5 0 0 0 0,-5 0 0 0 0,-4 2 0 0 0,-6 0-1 0 0,-10-16 11 0 0,-58-108-145 0 0,-10 5-1 0 0,-10 5 0 0 0,-27-24 146 0 0,-158-251 80 0 0,202 336 32 0 0,-7 4 0 0 0,-7 6 0 0 0,-29-24-112 0 0,-63-53 148 0 0,-10 8 0 0 0,-74-48-148 0 0,99 120 149 0 0,-7 7-1 0 0,-175-94-148 0 0,-179-73 362 0 0,47 52-581 0 0,-439-156 219 0 0,-265-34-53 0 0,858 337-18 0 0,-101-10 71 0 0,32 31-28 0 0,-5 18 0 0 0,-3 19 0 0 0,-66 14 28 0 0,-253 26-80 0 0,-108 38 80 0 0,-465 55-171 0 0,-382 125 1 0 0,-153 190-26 0 0,1634-341 169 0 0,-828 216-49 0 0,-639 188 12 0 0,556-167 141 0 0,421-149-9 0 0,311-71-1033 0 0,216-43 361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11:38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5785 10919 3050 0,'-12'0'87'0,"12"0"17"0,0 0-83 0,6 6-21 0,3 4 0 0,12 3 0 15,6 3-9-15,12 6-7 0,8-1 0 0,7 0-1 16,8 3 8-16,7-3 9 0,11 0-13 0,3-5 5 0,4-3 8 16,8 0-13-16,6-2 5 0,3-3 8 15,1-3-32-15,11-5 0 0,3-8 1 0,-3-5 0 0,-9-6 23 0,0-4 8 16,3-9 0-16,-6-5-9 0,-2-3 9 0,-10-10 0 15,-9-3 0-15,1-5 0 0,-1 2 9 0,-9-2-9 16,-8 2 12-16,-13 1-12 0,-5-3 12 0,-6 2-4 16,-7 1 0-16,-5 4-8 0,-3 4 11 0,-9 2-11 15,-6 2 10-15,-6 4-10 0,-6-1 0 0,-6 3 0 16,-6 3 0-16,-6-4 0 0,-9 4 0 0,-5 2 0 16,-13 3 0-16,-6 0 0 0,1 0 9 0,-16 3-1 15,-8 2 0-15,-4-3 0 0,-8 3 7 0,-3 3 1 16,-9 3 0-16,-4 2 0 0,-8 3 20 0,3 2 4 0,6 6 0 0,-3 2 1 15,-6 3 2-15,2 3 0 0,4 2 0 0,6 6 0 16,0 2-18-16,2 3-3 0,4 2-1 0,6 3 0 16,3 6-5-16,2 2 0 0,1 0-1 0,8 3 0 15,1 0-15-15,8 2 8 0,7 3-8 0,5 0 0 16,4 0 0-16,8 0 0 0,0 0 0 0,12 0 0 16,4 3 0-16,5 0-8 0,3 2 8 0,9 0-10 15,6 1 10-15,6-1-13 0,9 0 5 0,9 3 8 16,5 0-17-16,10 3 4 0,12-3 1 0,8 3 0 31,7 2-56-31,2-8-12 0,7-2-1 0,2-8-821 0,6-6-164 0</inkml:trace>
  <inkml:trace contextRef="#ctx0" brushRef="#br0" timeOffset="3629.042">15864 10970 2052 0,'6'8'45'0,"0"-3"10"0,-3 3 1 0,0-3 1 0,-3-5-45 0,9 5-12 0,-3 1 0 0,3-1 0 16,-3-2 56-16,3-1 8 0,2 1 3 0,4 0 0 15,0-3-11-15,3 2-1 0,0 1-1 0,6-3 0 16,0 0-17-16,2 2-3 0,4-2-1 0,6 3 0 15,2 0-8-15,10-1-1 0,6 1-1 0,2 0 0 16,7 2 1-16,2-2 0 0,1-1 0 0,14 4 0 16,9-4-5-16,-2 1-1 0,-10-3 0 0,6 0 0 15,10-3-8-15,-1 3-2 0,-3-5 0 0,1 2 0 16,-7-2-8-16,3 0 10 0,12-3-10 0,-2 2 10 16,-7 1 6-16,3 0 0 0,1 2 1 0,-1-2 0 15,0 2-17-15,3 1 0 0,4-1 0 0,-1 0 0 16,6 1 0-16,6-1-12 0,0-2 12 0,3 2-12 15,3 1 12-15,1-1 8 0,-4 0 0 0,3 1-8 16,-3-1 0-16,-6 0-9 0,-6 1-1 0,0 2 0 16,1-3 10-16,-7 0 0 0,-6 1 8 0,-5-1-8 0,-1-2 16 15,-3-1 0-15,1-1-1 0,-7-1 0 16,-3 2-15-16,1-2 0 0,-4-5 0 0,-2 3-10 0,-1-1 10 16,1 0 0-16,-4 1 8 0,1-1-8 0,-10-2 0 0,1 5 0 15,0-3 0-15,-1 4 0 0,4 1 0 0,-4-2 0 16,-5 3 0-16,0 2 0 0,-1-2 8 0,-2 2-8 15,-4 1 8-15,1-1-8 0,-3 3 0 0,0 0 0 16,2 0-12-16,-2-3 4 0,-3 6 8 0,-1-3 0 16,7 3 0-16,-6-6 8 0,-1 3-8 0,-5-3 0 15,-3 3 0-15,-3 0-8 0,-3-2 8 0,-1 2 0 16,1 0 0-16,-6 0 0 0,0-3 0 0,3 3-15 16,-3 0 3-16,0-2 0 0,-3 2 12 0,0 0 0 0,-1 0 0 15,1 0 0-15,0 2 0 0,0-2-12 0,-3 0 1 16,0 3 1-16,0-3-10 0,-3 0-3 0,-6 0 0 0,0 0 0 31,0 0-97-31,0 0-19 0,-9-3-4 0,-6-2-1 16,-6-6-27-16,-6-2-5 0,-8 0-2 0</inkml:trace>
  <inkml:trace contextRef="#ctx0" brushRef="#br0" timeOffset="6197.781">9708 12576 2692 0,'-11'-11'60'0,"8"6"12"0,0-1 2 0,3 1 1 0,0 0-60 0,6-3-15 0,2 3 0 0,4-3 0 16,6 2 0-16,6 6 0 0,6 0-12 0,11 0 12 15,10 6-11-15,9 2 11 0,2 0-10 0,10 2 10 16,5 3-9-16,3-2 9 0,4-3-8 0,-1 0 8 15,0-3 0-15,4 0-10 0,2-5 10 0,3-2 0 16,-2-6 0-16,-1 0 0 0,0-3 0 0,6 1 0 16,1-3 0-16,5 2 0 0,-3 6 0 0,6-1 0 15,6 4 23-15,6 4-2 0,4 4 0 0,10 7 0 16,10 5-7-16,12 4-2 0,9 7 0 0,-3-3 0 16,-7-2 6-16,-2-3 1 0,-9-5 0 0,-6-3 0 15,-6-5-19-15,-3-5 8 0,-6-6-8 0,-3 1 0 16,-6-9 9-16,1 0-9 0,-1-5 0 0,-3 3 9 15,0 0 14-15,-3-3 2 16,0-5 1-16,-2 2 0 0,-4-2 0 0,0 0 0 16,3 3 0-16,-3 2 0 0,-2-3-2 0,5 6-1 0,0 0 0 0,0 0 0 0,-2 5-13 0,2 0-2 15,3 2-8-15,0 1 12 0,0 2-12 0,3 1 8 16,7-1-8-16,-4-2 0 0,0 0 0 0,-3-1 8 16,3-2-8-16,-9-2 0 0,-5-1 0 0,-4 1 0 31,0-4 0-31,0 1 0 0,1-3 8 0,-7 0-8 0,-9 3 0 0,7 0 9 15,-1 0-9-15,-6-1 10 0,1 4-10 0,-1-1 10 16,1 3-10-16,-1 3 0 0,-3 2 9 0,1 3-9 16,2 3 0-16,-2 0 0 0,-4-1 0 0,1 1 0 15,-4 0 0-15,-3-1 0 0,4-2 0 0,-4 0 0 16,1-2 0-16,-1 2 0 0,1-3 0 0,-4 0 8 16,1-5-8-16,-1 3 0 0,4 0 0 0,-4 0 8 15,1 2-8-15,-1 0 0 0,1 1 0 0,-4 2 8 0,4 5-8 0,-1-2 8 16,1 4-8-16,2 1 8 0,-2 0-8 15,-1 3 0-15,-2 0 0 0,0-4 0 0,2 1 0 0,-2 3-8 16,2-3 8-16,-2-3-8 0,-1 0 8 0,-5 1-10 16,-1-4 10-16,-2-2-10 0,-3 0 10 0,2-2-10 15,-2-4 10-15,-1 4-10 0,-2-3 10 0,0-1-8 16,-1-2 8-16,-2 0-8 0,-3 3 8 0,-1-3 0 16,1 3-9-16,3-3 9 0,-4 3 0 0,4-3 0 15,0 5 0-15,-1-2 0 0,-5 2 0 0,6 0 0 16,-3 1 0-16,-4-1 0 0,1 1 0 0,-3 2-11 15,-1-3 11-15,1 3-8 0,0 3 8 0,0-3-10 16,-1 0 10-16,-2-3-10 0,3 0-7 0,-9 1-2 0,0-1 0 16,-4 3 0-16,1 0 19 0,0-3 0 0,-6 1 0 0,0-1 0 15,-3 0-9-15,0 1-8 0,-3-1-2 0,-1 3 0 32,-5-3-21-32,-3 3-5 0,0 0-1 0,0 0 0 15,-5 3-91-15,-7-6-19 0,-3 3-3 0,-6 0-1 16,-9 0-27-16,-6-2-5 0,-8-4-2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12:01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 2061 2343 0,'9'-5'208'0,"6"2"-166"0,6 1-34 0,5-1-8 0,10 3 0 0,9 0 0 16,-1 0-12-16,13 0 12 0,29 3-12 0,4 7 12 16,8-5-12-16,3 17 12 0,6-1 0 0,9 10 13 15,0 7 0-15,9 9 0 0,9 17 7 0,0 2 0 16,0 13 1-16,6 3 0 0,9 0-5 0,-6 0-2 16,0 6 0-16,-1-9 0 0,1-10-14 0,0-11 0 15,6-5 8-15,-3-19-8 16,-6-5-36-16,3-13-9 0,3-10-3 0,-1-14 0 0,4-3 28 0,-3-8 6 15,-3-4 1-15,-6-6 0 0,3-3 13 0,-6-3 13 16,-3 4-2-16,-3-1-1 0,-6 0 3 0,0 6 1 16,-9 2 0-16,0 5 0 0,-6-2 4 0,0 3 1 0,-8 2 0 15,-1 0 0-15,0-5 1 0,-3 0 0 0,-8-3 0 0,2-5 0 16,3-8 35-16,-9-6 7 0,-5-10 2 0,-7-5 0 16,-5-3-25-16,-4-5-5 0,-2-3-1 0,-16-2 0 15,-11-3-11-15,-3 2-2 0,0 4-1 0,-12 7 0 16,-15-5-6-16,-9 7-1 0,-9-4 0 0,-9-3 0 15,-6 0 1-15,-17-1 0 0,-16-1 0 0,-5-1 0 16,-10-3-13-16,-14-4 0 0,-9-1 0 0,-6 3 0 16,-10 2 0-16,-8 1 8 0,-6 0-8 0,30 18 0 15,-12 2 14-15,-9 4-3 0,-12-6-1 0,-15 3 0 0,-5 2-10 0,-16 8 0 0,-12 1-12 0,-106-17 12 16,26 16-17-16,12 14 4 0,6 13 1 0,11 13 0 16,1 5-6-16,3 8-1 0,3 14 0 0,6 4 0 31,-1 4 7-31,75-3 0 0,-8 13 1 0,-13 7 0 0,0 7 11 0,1 7-12 0,-1 0 12 0,3 11-12 15,3 7 12-15,-80 49-13 0,39-12 5 0,32-2 8 16,27-7-14-16,18-9 5 0,15-5 1 0,18-6 0 16,9-2 0-16,17-5 0 0,16-11 0 0,14-3 0 31,18-4-32-31,18-4-5 0,9-13-2 0,15 6 0 16,23-3-95-16,4-3-19 0,11-5-4 0,16 0-823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12:49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10444 6353 2779 0,'0'0'61'0,"0"0"13"0,-3-6 2 0,3 4 2 0,0 2-62 0,0 0-16 0,0 0 0 0,12 8 0 16,-1 0 0-16,7 5 0 0,3 0 0 0,3 3-10 0,3 2 10 0,3 4 0 0,5-1 0 0,7 0-8 15,6 5 8-15,8 1-8 0,7-1 8 0,2-2-8 16,4 0-4-16,2-3-1 0,3-2 0 0,1-6 0 16,2-3 5-16,1-2 8 0,-4-2-13 0,6-4 5 31,4 1 8-31,2 0 14 0,-3-3-3 0,1 2-1 0,-1 1-10 0,6 0 0 0,1-1 0 0,2 3 0 15,-6 1 0-15,7-1 0 0,2 3 0 0,6-3 12 16,-3 3-2-16,-6-2 0 0,4-1 0 0,-1-3 0 16,6-2 0-16,-3 0 0 0,-2 0 0 0,-1 0 0 15,3-2-10-15,0-1 8 0,1-2-8 0,-1 2 8 16,0 1-8-16,6-1 12 0,3 0-12 0,1 1 12 16,2 2 16-16,3-3 4 0,6 3 1 0,0 0 0 15,9 0-18-15,0-3-4 0,-3 3-1 0,9-5 0 0,6 2 14 16,-3 1 2-16,3-1 1 0,-6-2 0 15,-1 0 1-15,1 2 0 0,3-2 0 0,-3 2 0 0,6 3-28 16,-9 0-12-16,0 3 0 0,0 5 1 0,3-1-2 0,-6 1-1 16,-6 3 0-16,-9-6 0 0,-6-2 2 0,0 0 0 15,4-3 0-15,-10-3 0 0,-12 0 12 0,0-2 0 16,-2-3 0-16,-1-5 0 0,-3 2 0 0,-5-5 0 16,-4-2 0-16,-5-1 0 0,-4-2 14 0,4-3-4 15,-1-5-1-15,-2 0 0 0,-7-5 0 0,1-1 0 16,-10 1 0-16,1-3 0 0,-7 0-9 0,-2 0 0 15,-3 0 9-15,-3-3-9 0,-1 3 15 0,-2-8-2 16,-9 0 0-16,0-3 0 0,-6-2-30 0,-4 0-7 16,-2 2 0-16,0 1-1 0,-6-1 13 0,-3 0 4 0,-3 1 0 15,0 2 0-15,-9-3 8 0,-3 1-12 0,-9-4 12 0,-2 6-12 16,-4-2-4-16,-6 2-2 0,-6-3 0 0,-2 0 0 16,-7 1-1-16,-8-3 0 0,-7-3 0 0,-5 5 0 31,-10 0-10-31,1 3-3 0,-7 8 0 0,-5 3 0 0,-9 8 14 0,-3 2 2 0,-6 5 1 0,-1 6 0 15,-8 5 15-15,-3 5 0 0,0 3 0 0,-9 3 0 16,-3 2 0-16,-9 3 0 0,-8 0 0 0,-10 3 0 31,-3 2-20-31,-3 3-5 0,-2 2-1 0,-7-2 0 16,-6-2-12-16,-8-1-2 0,-10 3-1 0,4-3 0 0,-3-5-17 16,2 2-3-16,9-2-1 0,1 6 0 0,5-1 22 15,7 0 4-15,5 0 0 0,3 3 1 0,1-3 69 0,5 3 14 0,9 0 2 0,3 3 1 16,3-1 25-16,3 3 4 0,-2 0 2 0,8 3 0 15,3 0-30-15,0 3-7 0,0 2-1 0,9 0 0 0,0 5-18 16,5-2-4-16,4 5-1 0,3 0 0 0,6 3-21 0,6-1 0 16,3-4 0-16,5-1 0 0,1 1-12 0,6-4 2 15,8 1 1-15,4-3 0 0,5-2-9 0,1-1-2 16,2 1 0-16,7-4 0 0,2-4 0 0,4 2 0 31,8-2 0-31,3-1 0 0,1 1-2 0,8-4-1 16,0 1 0-16,6 6 0 15,3-4-5-15,3 3 0 0,4 0-1 0,5 3 0 16,0 3-52-16,9-1-11 0,3 3-1 0,6 0-919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6T23:00:16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10223 2278 2574 0,'39'24'228'0,"9"2"-182"0,14 3-37 0,10 6-9 0,8 5 0 0,6-3 0 15,7 5 0-15,8-8 0 0,51 19-16 0,-10-3 5 16,-5-12 1-16,6-1 0 0,3 0 10 0,3-11-12 16,-3 1 12-16,3-1-12 0,-6-5 12 0,5 0 9 15,10 0-1-15,0-5-8 0,-3 0 8 0,2-3-8 16,-2-2 0-16,0 0 0 0,6-1 21 0,-1-2-2 16,4 0-1-16,0-3 0 0,3 1 21 0,-4 2 4 15,1-8 1-15,3 2 0 0,-1 1-20 0,1 5-4 16,-3-8-1-16,-1 0 0 0,1-5-3 0,-3-1-1 0,-3-2 0 15,-4 0 0-15,-2-2-3 0,-6-1-1 0,-6-5 0 0,0 0 0 16,0 1 3-16,-12 1 1 0,-18 1 0 16,-3-3 0-16,-3 3-15 0,-6-3 0 0,-2 6 0 0,-13-4 0 15,-12 4 18-15,4-3-2 0,-1-3-1 0,-2 2 0 16,-10-1-2-16,-2-4 0 0,-4 3 0 0,-2-5 0 16,-9-3-5-16,-1 0-8 0,-8 1 11 0,-3-7-11 15,-7 1 12-15,-5 0-4 0,-6 0 0 0,-3-8-8 16,-9 3 9-16,-6-6-9 0,-6-2 0 0,-3-1 9 15,-9 4-9-15,-2-6 0 0,-4-6-10 0,-9 4 10 16,-6-3-11-16,-2 2 11 0,-1-5-12 0,0 3 12 16,-2 2-14-16,-4-5 4 0,1 8 1 0,-1-5 0 15,3 2-3-15,-8-5-1 0,-7 3 0 0,-2 2 0 16,8 3 4-16,-2 1 1 0,-10 4 0 0,-2 0 0 16,-9 3 8-16,-4 3-8 0,-5 2 8 0,0 5-8 0,-10-4 8 15,-5 4 0-15,-3 1 8 0,-3-6-8 0,-3 11 8 16,-6-6-8-16,-3 4 10 0,-6 1-10 0,-6 4 0 0,-6 5 0 15,0-1 0-15,-6 1 0 0,3 5 8 0,0 3-8 16,0-3 0-16,-2 8 9 0,-1 0 1 0,3 0 0 16,-3 0 0-16,6-5 0 0,0 5 18 0,3 0 4 15,3 0 1-15,-6-5 0 0,1 5-33 0,-4 0 0 16,3-8 0-16,0 8-12 0,0-6 12 0,3-2 0 16,3 3 0-16,3-3 0 0,-3 3 0 0,0-3 0 15,0 8 0-15,6-5 0 0,0 10 0 0,9 3-12 16,3 5 1-16,6 0 1 0,9 6 10 0,6 2 0 15,-1 5-9-15,7 1 9 0,9-1 0 0,-1 3 0 0,7-2 0 16,3 5 0-16,2 2 0 0,7-2-12 0,2 7 4 16,6 6 8-16,10 0-16 0,-1 8 4 0,9-5 0 0,4 10 1 15,5-5 11-15,0 11 0 0,6-6-9 0,6 8 9 16,0 0-23-16,4-2 0 0,5-4 0 0,0 4-865 16,9-8-172-16</inkml:trace>
  <inkml:trace contextRef="#ctx0" brushRef="#br0" timeOffset="5155.025">7387 4337 2023 0,'-6'2'44'0,"6"-2"10"0,0 0 2 0,0 0 0 0,12 5-44 0,-3 1-12 0,-9-6 0 0,9 8 0 16,8 0 11-16,-2 0 0 0,-3 0 0 0,0-3 0 16,0-3-11-16,3 1 0 0,3-3 0 0,-3-3 0 15,-6-2 0-15,5 0 18 0,10-6-3 0,-3 3-1 16,-6-2 14-16,3-1 2 0,6-2 1 0,-1 2 0 15,4-2-15-15,0 5-4 0,-3-2 0 0,3 2 0 16,-1 0-12-16,1 2 8 0,-3 1-8 0,3 3 0 16,6-1 10-16,2 0-10 0,-5 3 10 0,3 0-10 15,0 0 24-15,5-2 0 0,1-1-1 0,3 0 0 16,-7-2 5-16,4 0 0 0,0-6 1 0,-1 3 0 16,1-5-6-16,0 2-2 0,-4 1 0 0,7-1 0 15,-3 1-7-15,3 2-2 0,-1 2 0 0,1 4 0 16,0-1-12-16,-1 6 0 0,4 2 8 0,2 3-8 15,1 0 0-15,3 5 0 0,-1 0 0 0,1 3 0 0,0 3 0 16,-1-3 0-16,-2 2 12 0,2-2-3 0,1-3 1 16,-3-2 0-16,-1-6 0 0,1 3 0 0,-1-5 10 0,-2-1 1 15,0-4 1-15,-1-1 0 0,-2 0-12 0,6 1-2 16,-4-4-8-16,4 4 12 0,0-1 1 0,2 3 0 16,4 3 0-16,-1 2 0 0,4 6-13 0,2 2 0 15,4 3 0-15,2 5 0 0,1 3 0 0,2 0 14 16,-2-1-2-16,-7-1-1 0,1-1 6 0,-1-3 2 15,-2-2 0-15,0-3 0 0,-7-5 2 0,4-2 1 16,-4-6 0-16,1 0 0 0,-3 0-12 0,-4-6-2 16,4 1-8-16,-4 0 12 0,4-3-12 0,-3 0 0 0,-7 0 8 0,4 3-8 15,3-1 0-15,-1 4 0 0,-2 2 8 0,-3-3-8 16,2 0 0-16,1 3 0 0,0 0 0 0,-4 0 0 16,1 0 0-16,0 0 0 0,3-2 0 0,-4-1 0 15,-2 3 0-15,0-3 8 0,-4 1-8 0,-2-1 0 16,-3 1 0-16,-3-1 8 0,0-2-8 0,-1-1 0 15,1 1 0-15,-3 0 0 0,-3-1 0 0,3 1-10 16,-3 0 10-16,-3 0-12 0,2-1 12 0,-2 6-12 16,-3-5 3-16,3 5 0 0,-6-3 0 0,0 1 0 15,-9 2 9-15,0 0 0 0,3-3 0 0,3 3-8 16,-6 0 18-16,0 0 4 0,0 0 1 0,6 0 0 16,3 0-1-16,-9 0 0 0,0 0 0 0,6 3 0 15,0-3-14-15,0 2 11 0,-6-2-11 0,0 0 10 16,6 6-72-16,-6-6-14 0,0 0-4 0,-6 2-787 15,6-2-157-15</inkml:trace>
  <inkml:trace contextRef="#ctx0" brushRef="#br0" timeOffset="7966.862">15444 4715 2552 0,'-3'-8'56'0,"0"3"12"0,-3-1 3 0,3-2 0 0,-3 3-57 0,0-3-14 16,-2 0 0-16,-1 0 0 0,3 0 39 0,3 0 5 15,-3 3 0-15,3-3 1 16,0 0-57-16,0-2-12 0,3-1-3 0,-3 3 0 0,3-2 7 0,3-1 2 0,6 0 0 0,6 1 0 15,2 5 18-15,1-3 0 0,3 2 0 0,6 4 9 16,0-1 4-16,3 3 1 0,-4 3 0 0,7-1 0 16,0 4-6-16,5 4-8 0,1 1 11 0,3 2-11 15,0 0 0-15,-1 3-9 0,4-3-1 0,-3 3 0 16,2-3 26-16,1-2 4 0,-1 0 2 0,1-1 0 16,3-5 0-16,2 1 0 0,7-1 0 0,-4 0 0 15,-2 3-2-15,6-2-1 0,2-1 0 0,-2 0 0 16,-1 0-7-16,1 3 0 0,2 0-1 0,1 0 0 15,2 3 8-15,-2 2 1 0,-1-2 1 0,7 2 0 16,11 3-13-16,-5 2-8 0,-7-2 8 0,1 0-8 16,-1 5 9-16,4-2-9 0,-1-1 12 0,1-2-12 15,2-3 8-15,-3-2-8 0,4 0 0 0,-1-6 0 16,1 0 0-16,-1-5 0 0,1 0 0 0,2-5 0 16,-5 0 8-16,2-1-8 0,-3 1 0 0,1 0 0 0,-4 2 10 0,-2 0-2 15,2 1 0-15,-2 4 0 0,-4 1 3 16,1 2 0-16,-1 3 0 0,-2 3 0 0,3 2-11 0,-4 3 0 15,1 0 0-15,-4 0 0 0,-2 2 11 0,2-5 0 16,-5-2 0-16,3 0 0 0,-4-3-21 0,7-8-4 16,-1 0-1-16,1-8 0 15,-3-8-10-15,2-5-3 0,-2-6 0 0,-1-5-857 16,1-7-172-16</inkml:trace>
  <inkml:trace contextRef="#ctx0" brushRef="#br0" timeOffset="62154.981">18421 1572 2487 0,'0'0'55'0,"6"-6"11"0,3 4 2 0,6-4 2 16,-1 1-56-16,7 0-14 0,6-3 0 0,0 0 0 0,6 0 0 0,-4 3 0 15,4-1 0-15,-3-2 0 0,0 3 0 0,-1-3 0 16,1 8 0-16,-3-5 0 0,0-3 0 0,3 8 0 16,-1-5 8-16,1-3-8 0,3 3 16 0,0 5-4 15,-1-8 0-15,4 2 0 0,-3-4-12 0,0 2 8 16,-1-5-8-16,1 5 0 0,-6-6 0 0,-3 4 0 16,-4 2 0-16,1 0 0 15,-3 3-28-15,-3-1-8 0,-3-2-1 0,-3 3-1 16,-3 2-25-16,-3-2-5 0,-3 5 0 0,3-5-605 0,-3 0-121 15</inkml:trace>
  <inkml:trace contextRef="#ctx0" brushRef="#br0" timeOffset="62389.282">19111 1127 1940 0,'0'0'43'0,"0"0"9"0,0 0 1 0,3 8 1 0,3-3-43 0,0 9-11 0,0-6 0 0,0 10 0 15,0 1 28-15,0-4 3 0,0 9 1 0,0-3 0 16,-3 11-32-16,3 0 0 0,-3-3 0 0,-3 0 0 16,3 6 0-16,0-4 0 0,-3-4 0 0,3 4-10 15,-3-1 10-15,0-1-8 0,3-3 8 0,-3 1-8 16,3-1-1-16,-3-7 0 0,-3 2 0 0,0 0 0 16,3 3-123-16,0-8-24 0,-3-1-4 15,0-1-332-15,-3-1-67 0</inkml:trace>
  <inkml:trace contextRef="#ctx0" brushRef="#br0" timeOffset="62592.729">18757 2106 1875 0,'0'0'41'0,"0"0"9"0,0 0 2 0,0 0 0 0,0 0-41 0,0 0-11 16,0 0 0-16,0 0 0 0,9-5 60 0,0 0 11 15,0 2 1-15,6-8 1 0,0 3-33 0,3-5-6 16,-1 3-2-16,4-1 0 0,3-5 4 0,6 0 0 15,3 3 0-15,-4-6 0 0,4 1-1 0,-3-1 0 16,3-2 0-16,-4 3 0 0,1 2-17 0,-3-3-3 0,-3 6-1 0,0 0 0 16,-7 2-27-16,-2 1-6 0,0 4-1 0,-6 1 0 31,0-3-138-31,-6 3-28 0,-3 5-6 0</inkml:trace>
  <inkml:trace contextRef="#ctx0" brushRef="#br0" timeOffset="63514.014">18713 2543 2210 0,'0'0'48'0,"0"0"11"0,3 2 1 0,2 4 3 0,4-1-51 0,0-2-12 0,6 2 0 0,-3-10 0 16,6 2 37-16,-3-2 5 0,3-3 1 0,0-3 0 16,-1-2-21-16,1 0-4 0,3-3-1 0,-3 0 0 15,0-3-17-15,0 3 0 0,0-5 8 0,-1 3-8 16,1-6-30-16,-6 3-10 0,0-3-1 0,-3 0-1 15,3 0-14-15,3-2-2 0,-6-1-1 0,3 4 0 16,-3 1-2-16,-3-1-1 0,-1 1 0 0,1 7 0 16,-3 1 10-16,0 4 1 0,-3 5 1 0,0 5 0 0,0 0 34 0,-3 5 6 15,-6 5 2-15,1 6 0 0,-1 5 49 0,3 6 11 16,0 2 1-16,0 3 1 0,3 5 3 0,0 0 1 16,-3 0 0-16,3 3 0 0,0-9-19 0,3 4-4 15,0-9-1-15,3-2 0 0,-3-3 9 0,0 0 1 16,3-2 1-16,3-9 0 0,0 4-17 0,0-4-3 15,3 1-1-15,0-6 0 0,2-2-10 0,-2 2-2 0,3-5-1 16,0-8 0-16,0 3 1 0,3-3 1 0,-3-3 0 16,0-2 0-16,-3 0-13 0,3-11-12 0,-3 0 3 0,0-2 0 31,-1-6-19-31,1 0-4 0,-3-2-1 0,0-1 0 16,0-2-12-16,-3 6-3 0,0-6 0 0,0 5 0 15,0 3 14-15,0-3 2 0,0 6 1 0,0 2 0 0,3 3 31 0,-3 7 12 0,3-4-1 0,0 10 0 16,0-5 30-16,3 5 7 0,0 2 0 0,0-4 1 15,3 7 4-15,-1-5 1 0,7 6 0 0,-3-1 0 16,9-2-17-16,-3-3-3 0,3 2-1 0,2-7 0 16,7 3 2-16,-3-6 0 0,6 3 0 0,-4-6 0 15,1-2-35-15,0 2-11 0,0 1 0 0,-4 2 0 16,4-3 11-16,-6 6 0 0,3 0 0 0,-3 8 8 16,-7-6-8-16,4 3 0 0,-6 3-11 0,0 2 11 0,-3-5-26 15,0 3 1-15,0 0 0 0,-7 2 0 16,4-2-37-16,-3-3-7 0,-3 3-2 0,0-9 0 15,-3 9-102-15,0-8-21 0,-6 0-4 0,0-6-1 16,0 3 76-16,-3 0 15 0,0 0 4 0,-3-2 0 16,0 5 28-16,1-6 7 0,2 3 1 0,-6 3 0 0,0 2 115 0,0 3 23 15,6 3 5-15,0 0 1 0,-3 5 36 0,3 5 8 16,6-5 2-16,-3 5 0 0,0 9-3 0,0-1-1 16,0 5 0-16,0 4 0 0,3 9-35 0,0-2-7 15,-3 9-2-15,0 1 0 0,3 1-31 0,0 5-7 16,0 5 0-16,-3-2-1 0,3 2-19 0,0 3-4 15,-3 0-1-15,3 0 0 0,0-3-11 0,-3 3 0 0,3-8 9 16,0 0-9-16,-3-3 0 0,3-5 0 0,-3 3 0 16,3-8 8-16,0 0-8 0,0-6 0 0,-3 0 0 0,0-4 8 15,-3-1-8-15,3-5 11 0,-2-3-11 0,-1 0 12 16,-3-5-4-16,-3 5-8 0,0-13 12 0,0 3-4 31,-3-3-36-31,0-3-7 0,-6-7-1 0,3-1-1 16,-2-2-51-16,-1 0-11 0,-3-6-1 0,0 1-1 15,0-4 41-15,3-1 9 0,-2-4 2 0,5 1 0 0,3 2 57 0,3 0 12 0,-3 0 3 0,3-2 0 16,3 5 25-16,3 2 6 0,3-2 1 0,0 2 0 16,0 4-2-16,3-1 0 0,3 2 0 0,0 4 0 15,0-1-5-15,3 6-2 0,0-3 0 0,3 3 0 16,0-1-28-16,0 6-6 0,3 6 0 0,0-6-1 16,0 0-11-16,3 5 0 0,-3-2 0 0,-1 5 0 15,1 2-21-15,0-4-7 0,0 1 0 16,0 1-735-16,0-2-146 0</inkml:trace>
  <inkml:trace contextRef="#ctx0" brushRef="#br0" timeOffset="63748.676">20484 1283 2698 0,'11'-5'76'0,"-11"5"18"0,9 0-75 0,0 0-19 0,3 5 0 0,0-5 0 16,-3 3 12-16,3 2-2 0,-6 0 0 0,3-2 0 31,-3 2-96-31,-3 1-19 0,0 2-4 0,-3 0-607 0,-3 2-120 0</inkml:trace>
  <inkml:trace contextRef="#ctx0" brushRef="#br0" timeOffset="64232.596">20424 1879 2484 0,'0'0'55'0,"0"0"11"0,6 5 2 0,3-10 1 0,0 5-55 0,0-6-14 0,3 1 0 0,0-3 0 15,0 0 22-15,-1-5 2 0,1 0 0 0,0-11 0 16,0 3-24-16,3-6-18 0,-3-5 3 0,0-2 1 15,0 2-34-15,0-7-6 0,3-6-2 0,-4-6 0 16,1 4-6-16,3 2-2 0,-3-3 0 0,3 3 0 16,0 0 14-16,3-2 2 0,-3 2 1 0,2 5 0 0,4-2 32 0,-6-1 7 15,0 6 8-15,0-3-13 0,3 14 45 0,-3 2 10 16,-6 3 2-16,0 8 0 0,-6 5 9 0,-3 3 3 16,0 5 0-16,0 0 0 0,3 13-19 0,-3 0-3 15,3 14-1-15,-3-4 0 0,2 4-2 0,-2 7-1 16,0 3 0-16,0 3 0 0,0 0-30 0,-2 5-20 15,-1 0 4-15,0 7 0 0,6-7-2 0,-3 8 0 16,-3-10 0-16,3 2 0 16,-3-8-19-16,3-3-4 0,0-2-1 0,0-6 0 15,-3-7 9-15,6-6 1 0,0-8 1 0,-3-5 0 16,0 0-13-16,6-2-2 0,-4-9-1 0,7-2 0 16,0-3-21-16,0-5-5 0,0-3-1 0,3 0 0 0,-3 0 90 0,6 3 17 0,-3 3 4 0,3-1 1 15,0 3 44-15,2 0 9 0,-2 1 1 0,0 1 1 16,6 9 11-16,0-8 3 0,0 5 0 0,3-3 0 15,-1 3-49-15,1-2-10 0,3 2-1 0,0 0-1 16,-3-3-15-16,-1 3-3 0,1 0-1 0,0-5 0 16,0 8-27-16,-3-8 0 0,-3-1 0 0,-1 1 0 31,1 0-92-31,-6 0-16 0,-3-6-4 0,-3 1-1 0,0-3-71 16,-6 7-15-16,0-4-2 0</inkml:trace>
  <inkml:trace contextRef="#ctx0" brushRef="#br0" timeOffset="64420.096">21421 963 1724 0,'-3'21'38'0,"-3"-13"8"0,0 3 2 0,0 2 0 0,-3 8-39 15,3 0-9-15,-2 3 0 0,-1 3 0 0,3 4 113 0,-3-4 21 16,6 5 4-16,-3 2 1 0,0 3-58 0,-3 3-11 16,6-1-2-16,0 1-1 0,-3 0-31 0,6-8-5 15,0 2-2-15,0-8 0 0,3-2-2 0,0-5-1 16,0 2 0-16,0-8 0 0,0 0-6 0,3-2 0 16,3-1-1-16,-3 1 0 0,0-6-19 0,0 3 0 15,0-2 0-15,0-4 0 16,2 4-39-16,-2-6-1 0,-3 0-1 0,-3 0 0 15,0 0-23-15,6-8-4 0,-6-3 0 0,0 3-653 16,-6-5-131-16</inkml:trace>
  <inkml:trace contextRef="#ctx0" brushRef="#br0" timeOffset="65404.328">21070 1590 2538 0,'-6'21'56'0,"6"-15"11"0,-3 7 2 0,0 0 3 0,0 0-58 0,3 1-14 0,-6 4 0 0,6-5 0 15,-3 1 18-15,0 1 1 0,3 1 0 0,-6 0 0 16,3-3-19-16,-3 6 8 0,3-6-8 0,-6-2 0 16,0 2 0-16,1 0 0 0,-4-2 0 0,0 2 0 31,0-2-29-31,-3 2 0 0,-3-5 0 0,0 5 0 0,-3-2-33 16,-2 2-6-16,-1 0-2 0,-3 0 0 0,0 0 1 0,0-5 0 15,-2 6 0-15,-1-1 0 0,0 0-25 16,0 0-5-16,4 3-1 0,-4 0 0 0,3-3 56 0,0 1 12 0,3-1 1 0,4-3 1 0,2 4 115 15,6-9 23-15,6 3 5 0,3-6 1 16,-3 1-8-16,6-3-2 0,9-3 0 0,3 1 0 0,9-6-44 16,2-3-10-16,4 3-2 0,3-10 0 0,6 5-28 0,-1-9-7 15,7 4-1-15,0-9 0 0,5 4-12 0,-2-4 0 16,3 6 8-16,-4-5-8 0,1-1 11 0,-6 3-1 16,-1 6 0-16,-5 2 0 0,0-3-10 0,-3 6 10 15,-4 0-10-15,1 0 10 0,-6-1-19 0,0 4-4 16,-3 2-1-16,-6 3 0 15,-6 2-15-15,-6 3-3 0,0 0-1 0,-9 5 0 16,-6 3-14-16,-6 5-2 0,-3 1-1 0,-3 4 0 0,-3 3 26 0,1 1 6 16,-4 1 1-16,3-4 0 0,-3 2 17 0,7-2 9 0,2 2-1 15,3 0 0-15,0-5 13 0,0 0 3 0,4-1 0 0,-1 1 0 16,6-8-8-16,3 3-2 0,0-8 0 16,0 2 0-16,3 0-14 0,6-5 8 0,0 0-8 0,0 0 0 15,0 0-12-15,0 0-8 0,0 0-1 0,6-5-1 16,-6 5 6-16,6-3 0 0,3 3 1 0,3 0 0 15,0 3 27-15,-3 2 4 0,-3 3 2 0,-1 3 0 16,4 2 7-16,-3 3 2 0,-3 0 0 0,0 5 0 16,0 0 9-16,0 3 1 0,0 2 1 0,-3 3 0 15,0 3-14-15,3 0-4 0,-3 0 0 0,3-6 0 16,-6 6 1-16,6-3 0 0,-3 0 0 0,3-3 0 16,3 1-21-16,-3-1 0 0,3-10 0 0,0 0 0 15,0-3 9-15,3 1-9 0,0-9 12 0,3 3-12 16,0-8 12-16,0 0-4 0,5-8 0 0,1-3-8 15,3-5 0-15,0-2-14 0,0-1 1 0,3-7 0 16,2-6-17-16,-2 6-3 0,3-11-1 0,-3 2 0 0,3-2 10 16,-1 0 3-16,4 3 0 0,0-3 0 0,3 0 41 15,-4 2 9-15,-2 4 2 0,-3-6 0 0,0 5 4 16,-3 5 1-16,-1 6 0 0,-8 3 0 0,0 2-19 0,-3 3-3 16,-6 2-1-16,0 3 0 0,-3 8-13 0,0 0 0 15,-6 3 0-15,-6 2 0 0,0 3 0 0,1 2 0 16,-4-2 0-16,0 3 0 0,0 2 0 0,0-5 0 15,-3 3-9-15,6-3 9 0,-3-6 0 0,3 9 0 16,4-8 0-16,-1 2 10 0,0 0-10 0,3-5 0 16,-3 5 0-16,3-2 0 0,6-3 0 0,-3 5 0 15,-3 1 0-15,6-6 0 0,0 0 0 0,3 13 10 16,0-5-2-16,3 2-8 0,0 4 15 0,3 1-4 0,0 4-1 16,3 0 0-16,5-1-10 0,-2 3 8 0,3 0-8 15,3 3 8-15,0 3 20 0,0-9 3 0,5 3 1 0,-2 1 0 16,3-4-17-16,3 1-3 0,-6-4-1 0,8 1 0 15,1-5-3-15,0-1 0 0,-3 4 0 0,2-9 0 16,-2 6 7-16,0-3 1 0,-6-1 0 0,2 1 0 16,-5 3-4-16,-3-3-1 0,0 5 0 0,-3-8 0 15,-3 3-11-15,0-2 8 0,-3 2-8 0,0-6 8 16,-9-2 4-16,3 11 0 0,-3-11 0 0,0 0 0 31,0 0-35-31,-3 0-6 0,-6 0-2 0,0 0 0 0,-6-8-108 0,-3-3-21 16,-3 3-5-16,-9-5-1029 0</inkml:trace>
  <inkml:trace contextRef="#ctx0" brushRef="#br0" timeOffset="65919.815">20847 2111 1681 0,'9'-13'36'0,"-6"8"8"0,-6 0 2 0,0-3 2 0,0-6-38 0,3 9-10 0,3-5 0 0,-3-1 0 16,0 6 52-16,0-6 8 0,0 3 1 0,0 3 1 16,-3 2-33-16,0-5-6 0,3 8-2 0,0 0 0 15,0 0 3-15,0 0 1 0,0 0 0 0,-6 3 0 16,0 2-7-16,0-5-2 0,0 3 0 0,-3 2 0 16,3 0 4-16,-3-2 0 0,3 2 0 0,-3 1 0 15,0-1 0-15,3 3 0 0,-3 0 0 0,0 2 0 16,1-2-4-16,-4 6 0 0,3-1 0 0,0 5 0 15,0-4 13-15,0 4 3 0,0 3 0 0,-3 0 0 16,0 3 0-16,0 3 1 0,-3 2 0 0,3 0 0 16,-2 0-17-16,-1 0-4 0,0 0-1 0,0 0 0 0,0 0 17 15,0-2 3-15,0-3 1 0,0 2 0 0,1-7-32 16,2 2 0-16,3-5 0 0,-3 0 0 0,0-3 12 16,3 0-4-16,0 0-8 0,3-7 12 0,3 1-12 0,0-1 0 15,0-4 0-15,3-2 0 0,0 0 0 0,0 0 0 16,0 0 0-16,-3-8 0 15,6 3-45-15,0-3-12 0,0-2-3 0,3-1-716 16,0 1-144-16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6T23:01:50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12840 10914 2228 0,'0'0'49'0,"-3"-3"11"0,-6-2 1 0,0 0 1 0,3-3-50 16,0 0-12-16,0-3 0 0,0 3 0 0,-3 1 24 0,6-1 1 15,0-3 1-15,0 3 0 16,-3 3-42-16,0 2-8 0,3 0-1 0,3 3-1 16,-6 6-26-16,-3 4-4 0,1 6-2 0,-1 5 0 15,3 6-4-15,-3 5-1 0,0 5 0 0,0 2 0 16,0 4 16-16,0 2 3 0,3 2 1 0,0 4 0 0,6-4 31 0,-3 1 12 16,-3-1-8-16,6-2 8 0,-3-2 0 0,6-6 11 15,3 0-1-15,0-5 0 0,3 2 20 0,0-2 4 16,0-3 1-16,0 3 0 0,3-1-15 0,-3 1-2 15,-3 0-1-15,3 5 0 0,-4 3 4 0,4 2 1 0,-3 0 0 0,0 6 0 16,-3 2 11-16,0 6 3 0,3-3 0 16,-3 5 0-16,0 5-19 0,-3-2-3 0,0 3-1 0,0-1 0 15,0 1-13-15,0-6 8 0,0-3-8 0,3-4 0 16,0-6 0-16,0-6 0 0,-3-4 0 0,3-4 0 16,3-7 0-16,0 0-8 0,-3-5 8 0,0-3-10 15,0-3 10-15,0 0 0 0,0 3 0 0,-3-3 0 16,-3 0 0-16,0 6 0 0,0 2 0 0,-6 3 0 15,0 0 0-15,0-1-13 0,-3 7 1 0,0 1 1 16,0-4 11-16,4 2 0 0,-7-3 0 0,6 1 0 16,6-1 41-16,-3-5 11 0,0 3 1 0,0-3 1 15,0 3 9-15,3-3 1 0,-3 1 1 0,0 1 0 16,0-2-41-16,0 6-9 0,3-1-2 0,0 1 0 16,-3 2-13-16,0 0 0 0,0 3 0 0,0 0 0 15,0-3-12-15,0 2 4 0,3-1 8 0,1-7-13 0,2 1 13 16,2 0 0-16,1-3 0 0,0 0 10 0,0 3 4 0,3-3 1 15,0-2 0-15,0 2 0 0,3-5-6 0,-3 2-1 16,3 1 0-16,-6 2 0 0,0-2-8 0,-3-1 0 16,3 3-10-16,-6 0 10 0,-3-2 0 0,-3 5 0 15,0-3-8-15,-3 3 8 0,-3-6 0 0,1 3 0 16,-1-2 12-16,3-1-12 0,0-2 40 0,3-2 2 16,0-1 0-16,3 0 0 0,0-2 26 0,3-3 6 15,0 2 1-15,0-2 0 0,0 3-40 0,0-1-8 16,9 3-2-16,0-2 0 0,0 5-25 0,3 2 8 15,0 6-8-15,3 0 0 0,3 5 0 0,0 0 0 0,-1 3 0 16,1 0-11-16,-6 0 11 0,0 2 0 0,-6 3 0 16,3-3 0-16,0 3 11 0,0-2 1 0,-3 4 0 15,3 1 0-15,-3 0 4 0,3 0 0 0,0-3 1 0,-3 5 0 16,0 0-9-16,0 1-8 0,3 2 9 0,0-3-9 16,0 3 0-16,3-3 0 0,0-5 0 0,-1 6 0 15,7-6-12-15,-3-6 0 0,0 6 1 0,3-5 0 31,0-3-133-31,3-5-26 0,-3-5-6 0,3-6-1055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3:32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3419 2686 1698 0,'-12'-3'48'0,"6"3"11"0,3 0-47 0,3 0-12 16,0 0 0-16,0 0 0 0,0 0 0 0,6-3 0 16,3 1 0-16,0 2 0 0,3-3 0 0,3 0 0 15,3 1 0-15,5-1 0 0,4 0 15 0,6 1 1 16,-3 2 0-16,5-6 0 0,4 4-16 0,3 2 9 15,-1 0-9-15,1 0 8 0,6 0-8 0,5 0-14 0,-2 8 3 0,2-8 1 16,1 2 21-16,0 1 4 0,-1 2 1 0,-2 1 0 16,2-1-3-16,1 0 0 0,0 0 0 0,2-2 0 15,-2 0-4-15,-1 5-1 0,4-8 0 0,-1 2 0 16,1 1-8-16,2 5 0 0,1-5 0 0,0-1 8 16,2-4-8-16,-2 4 10 0,-4 1-10 0,1 2 10 15,2-5 10-15,4 0 3 0,2 0 0 0,1 3 0 16,-4 2-2-16,1 0 0 0,-1-5 0 0,4 3 0 15,-4 2-10-15,4 1-3 0,-1-6 0 0,1-6 0 16,-4 6-8-16,-2 0 0 0,-1-2 9 0,1-1-9 16,-1 0 8-16,1-2-8 0,-7 2 8 0,1-2-8 15,-3-3 12-15,-1 6-1 0,1-1-1 0,-4-2 0 16,4 2 21-16,-3 3 4 0,-4-3 1 0,4 1 0 16,-3 4-6-16,-1 1-1 0,-2-3 0 0,-6 3 0 15,-1 2-10-15,1-5-3 0,3 5 0 0,-7-2 0 16,-8 2-5-16,6-5-2 0,3 5 0 0,0-2 0 0,-1 2-9 15,-5-5 12-15,-3 0-12 0,3-5 12 0,-1 5-12 16,-5-3 8-16,-6 1-8 0,3-1 8 0,-3 3-8 0,3-8 0 16,-9 3 0-16,0 0 0 15,-3-1-24-15,0-2-9 0,5 0-3 0,-5-5 0 16,-6-3-113-16,3 0-23 0,9-5-5 0</inkml:trace>
  <inkml:trace contextRef="#ctx0" brushRef="#br0" timeOffset="555.635">8833 1656 2149 0,'0'0'47'0,"9"-8"9"16,-3 3 3-16,6-3 2 0,0 3-49 0,0-3-12 0,3 3 0 0,3-1 0 0,5-2 24 0,-2 3 3 15,3 5 0-15,-3-5 0 0,6 5-18 0,0 0-9 16,-1 5 10-16,4 0-10 0,-3-5 0 0,3 8 0 16,2-2 0-16,-2-4 0 0,-3 1 0 0,3 5 0 15,-4-6 0-15,-2 4 0 0,0 2 0 0,-3 2 0 16,-6-4 0-16,0 7 0 0,0 0 8 0,-9 0-8 16,-3 1 0-16,-3 1 9 0,0 4-9 0,-3 2 0 15,-3 3 0-15,-3-6-11 0,-3 9 19 0,0-1 4 16,0 1 1-16,-3-3 0 0,3 2 9 0,0 3 2 15,-3-2 0-15,3-1 0 16,1-2 4-16,-1 2 0 0,3-4 1 0,-3 1 0 16,3-4 0-16,0 2 0 0,0-5 0 0,3 2 0 0,0-2-13 0,0-2-4 0,3-1 0 15,0 0 0-15,-3 0-12 0,6 0 11 0,0-5-11 0,0 3 10 16,3 0-10-16,-3-1-14 0,0-10 3 0,6 5 1 47,-3 3-16-47,3-5-3 0,-6-3-1 0,9 3 0 0,0-3-29 0,0 2-5 0,-3 4-2 0,3-6-641 15,3-6-128-15</inkml:trace>
  <inkml:trace contextRef="#ctx0" brushRef="#br0" timeOffset="914.905">9601 2892 2654 0,'0'0'76'0,"0"0"15"0,0 0-73 0,0 0-18 0,0 0 0 0,0 0 0 15,0 0-41-15,0 0-12 0,6-3-3 0,-6 3 0 0,0 0 56 0,9 0 23 16,-9 0-2-16,9-8 0 0,0 0-34 0,-3 0-7 16,6 3-2-16,0 3 0 15,0-6-142-15,0 2-28 0,-1-7-5 0,1 2-381 16,0 1-76-16</inkml:trace>
  <inkml:trace contextRef="#ctx0" brushRef="#br0" timeOffset="4861.412">5312 4310 1851 0,'-21'3'52'0,"12"-1"12"0,-3 4-51 0,0-4-13 0,4 1 0 0,-1 0 0 16,0 5 18-16,0-3 1 0,0 3 0 0,3 0 0 15,3 0-2-15,-3 2 0 0,6-2 0 0,0 3 0 16,0-1-5-16,3 1 0 0,0-1-1 0,3 4 0 15,6-4-11-15,-3 1 0 0,6 2 0 0,-1-2 0 16,4 2 0-16,3-2 0 0,-3-1-9 0,0 1 9 16,3-3 0-16,3 2 0 0,-1 1-8 0,4-6 8 15,0 3 0-15,0 0 0 0,2-3 0 0,1 1 0 16,-3 1 0-16,3-1 0 0,3-1 0 0,-1 0 0 16,1-2 8-16,0 2 0 0,2-2-8 0,1 0 12 15,0-3 8-15,0 0 2 0,-1 0 0 0,1 0 0 16,0 2-1-16,-1-2 0 0,1 3 0 0,0 0 0 15,0-1-3-15,-1 3-1 0,4-5 0 0,-3 6 0 16,2-4 0-16,1 4 0 0,0-4 0 0,0 1 0 16,-1 2 5-16,1-5 1 0,0 3 0 0,2-3 0 15,1 0 17-15,6-3 4 0,-7 3 1 0,4-2 0 0,0-1-22 16,-1-2-5-16,1-1-1 0,0-2 0 0,2 3 7 0,-2 3 0 16,-1-4 1-16,1-2 0 0,0 3-5 0,-1 0 0 15,-2-1-1-15,0 1 0 0,-7 0-10 0,4 0-1 16,3 2-8-16,-3 0 12 0,-7 1-12 0,4 2 8 15,6 2-8-15,2-2 0 0,1-2 9 0,3 2-9 16,-10 0 8-16,7-3-8 0,0 3 9 0,-1-3-9 16,-8 3 10-16,3 0-10 0,2-2 15 0,1-1-3 15,0 0-1-15,-4 1 0 0,-2-1-11 0,0 3 8 16,2-5-8-16,1 5 8 0,-6-6 1 0,3 6 0 0,-7 3 0 16,4 0 0-16,0-1-9 0,0 4 12 0,2-1-12 15,-2 0 12-15,0 1 1 0,-3-1 1 0,2 0 0 16,1-2 0-16,0 2-14 0,-3-2 9 0,-1 2-9 0,-2-5 8 15,0 3-8-15,3 2 0 0,-4-5 0 0,1 3 0 16,3-1 0-16,0-2 10 16,-3 3-2-16,2 0-8 0,1-3 13 0,0 0-4 0,0 0-1 0,2 0 0 0,-5 0 0 0,3 0-8 15,-3 0 12-15,3 0-4 0,-4 0 0 0,1 2-8 16,3 1 12-16,0-3-4 0,-4 3-8 0,1-6 12 0,0 3-12 0,3 0 12 16,0 3-12-16,2-3 0 0,-5-3 9 0,3 3-9 31,0 0 0-31,-1-3 8 0,-2 3-8 0,3 0 0 0,-3-5 0 0,2 5 9 15,-2 0-9-15,0 0 0 0,3 0 10 0,0 0-10 16,-1 3 8-16,4-3-8 0,3 0 19 0,-3 0-2 0,-1 0 0 16,1 0 0-1,-3 0-25-15,5 2-6 0,-5 1-1 0,0 0 0 16,0-1 15-16,3 3 0 0,-4-2 0 0,1 2 0 0,0-2 0 0,3 0 0 16,-4-1 0-16,1 1 0 0,3-3 0 0,0 3 0 15,-4-3 8-15,1 0-8 0,0 0 8 0,0 0-8 0,-1 0 9 16,1 0-9-16,0 0 9 0,0 0-9 0,-1 2 8 0,-2-2-8 15,6 0 8-15,0 3-8 0,-1-3 8 0,1 3-8 16,0-3 0-16,0 2 0 0,-4 1 8 0,1-3-8 16,-3 2 0-16,3 4 0 0,-3-6 0 0,2 0 0 15,-2 2 0-15,3-2 0 0,0-2 0 0,-1 2 0 16,1 0 0-16,0-3 0 0,0 3 8 0,0 0-8 16,-1 0 0-16,1 0 0 0,-3 0 0 0,0 0 8 15,-1-3-8-15,-2 3 0 0,3 0 0 0,-3 0 0 16,3 0 0-16,-1 0 8 0,4 3-8 0,-3 0 0 15,-3-3 0-15,6 0 0 0,-1 2 0 0,4-2 0 16,0 3 0-16,0 0 0 0,-4-1 8 0,1 1-8 16,0 0 0-16,-3-3 0 0,-1 0 0 0,4 0 0 15,0 0 0-15,0-3 0 0,2 0 0 0,-2 1 0 16,0-1 0-16,0 3 0 0,0-3 0 0,-1 1 0 16,1 2 8-16,-3-3-8 0,3 0 0 0,-4 1 8 0,1-1-8 15,0 3 0-15,0-5 0 0,0 2 0 0,-1 3 0 0,4-2 0 16,0-1 0-16,0 0 0 0,-1-2 0 15,4 0 8-15,-6 2-8 0,3-2 0 0,-4 2 0 0,1 1 0 16,0-4 0-16,0 4 0 0,-3 2 0 0,-1-3 8 16,1 0-8-16,0 1 0 0,0 2 0 0,0 0 0 15,3 0 8-15,2-3-8 0,-2 3 0 0,-3-3 0 16,3 3 0-16,-1 0 0 0,7 0 0 0,-3-2 0 16,-3-1 8-16,0 0-8 0,-1 3 0 0,-2-2 0 15,3 2 0-15,-3-3 0 0,0 3 0 0,-1 0 0 16,4 0 0-16,0 0 0 0,0 0 0 0,0 0 0 0,-4 0 8 15,7 0-8-15,0 0 0 0,-3-3 0 0,2 3 9 16,-2-2-9-16,3-1 0 0,-3 1 0 0,0 2 0 0,-1-3 8 16,4 3-8-16,0-3 0 0,-3 3 0 0,2-2 0 15,1 2 0-15,3 0 0 0,-3 0 0 0,2 0 0 16,-2 0 0-16,0 0 8 0,0 0-8 0,2 2 0 16,-2-2 8-16,0 3-8 0,3 0 10 0,-3-1-10 15,2 1 0-15,1 2 0 0,0-2-8 0,-1 2 8 16,1-2 0-16,3-1 0 0,-3 1 0 0,-1 2 0 15,1-5 0-15,0 3 0 0,0-3 0 0,-4 3 0 16,4-1 0-16,0 1 0 0,-3-3 8 0,5 3-8 16,7-1 0-16,-3 1 0 0,2-1-8 0,1-2 8 15,3 3 0-15,-1 0 0 0,1 2 0 0,0-2 0 16,2 2 0-16,1-5 0 0,3 0 0 0,-1 0 0 16,-2 5 0-16,2-2 0 0,-5 2 0 0,3-5 0 15,-4 0-12-15,1 0 12 0,0-2-12 0,-1-1 12 16,1 0 0-16,-3 1 0 0,-1-4 0 0,1 1 0 0,3 0 0 15,-1 2 0-15,-5-2 0 0,-3 0 0 0,2-1 0 0,-2 4 0 16,0-4 0-16,2 4 0 0,-2-1 0 0,0 0 0 16,0 6 0-16,-1-6 0 0,4 1 0 0,-6-1 0 15,2 0 0-15,-2 1 0 0,-3-1-8 0,3-2 8 16,-4 2 0-16,1 1 0 0,-6-1-8 0,3 0 8 16,9 1 0-16,-7-1 0 0,-5 0 0 0,0 3 0 15,9-2 0-15,-4-1 0 0,1 0 0 0,-3 3 0 16,-3-2 0-16,0 2 0 0,5 0 0 0,-5 0 0 0,-9 0 0 0,6 2 0 15,3-2 0-15,-3 3 0 0,-1 0 0 16,1-1 0 0,-6 4 0-16,9-4 0 0,3 1 0 0,-3 0 0 0,-7 2 0 0,4-3 0 0,9 1 0 0,-3 0 0 15,0-3 0-15,-7 2 0 0,4 1 0 0,0 0 0 16,3-3 0-16,-6 2 0 0,-6 1 0 0,5 0 0 0,1-1 0 16,0 4 0-16,-6-6 0 0,0 5 0 15,0-2 9-15,3 2-9 16,-1-5 8-16,-2 5-8 0,-3-2 0 0,3 2 0 15,3-2 0-15,-3 2-11 0,0-2 11 0,-3 2 0 16,0 0 0-16,2-2 0 0,7 2 0 0,-3 0 0 16,-9 1 0-16,3-4 0 0,6 4 0 0,-6-1 0 15,0 0 0-15,-3 1 0 0,2-1 0 0,1 0 0 16,0-2 0-16,-3 2 0 0,0 0 0 0,3 1 0 0,0-1 0 16,-3 0 0-16,0-2 0 0,-3 2 0 0,3 0 0 15,0 1 0-15,0-4 0 0,0 4-8 0,-1-4 8 16,1 1 0-16,0 0 0 0,0-1-8 0,0 1 8 0,-3 0 0 15,3-1-8-15,0 1 8 0,-3-3-8 0,0 2 8 16,0-2 0-16,3 3 0 0,-3 0 0 0,3-1 8 16,0 1-8-16,-3-3-8 0,2 0 8 0,1 3-12 15,0-1 12-15,0 1 0 0,0 0 0 0,3-1-8 16,-6 1 8-16,3 2 0 0,-9-5-9 0,9 3 9 16,0 0 0-16,0-1 0 0,0 1 0 0,-3-1 0 15,-6-2-10-15,6 6 10 0,0-4-13 0,-1 1 5 16,-2 2-12-16,-3-5-1 0,0 0-1 0,6 6 0 15,-3 2-9-15,0-3-1 16,-3-5-1-16,-3 5 0 0,3 3-23 0,0-8-5 0,-6 3-1 0,-2-1 0 16,-1-2-114-16,-3-5-22 0,-6-3-5 0,-3-8-491 15,-3-2-98-15</inkml:trace>
  <inkml:trace contextRef="#ctx0" brushRef="#br0" timeOffset="21776.732">4827 5834 2174 0,'-18'-8'48'0,"15"5"9"0,-3-2 3 0,6 3 1 0,-3-4-49 0,3 6-12 16,3-5 0-16,6-3 0 0,0 3 0 0,0-1 0 15,0 4 0-15,9-1 0 0,2 1 0 0,7 2 0 16,-3 5 0-16,6-3 0 0,-3 4 0 0,5-1 0 16,1 3 10-16,-3-3-2 0,3 3-8 0,-1-3 0 15,4 1 0-15,-3-4 0 0,3 1 0 0,-1-3 0 16,1 0 0-16,0-5 0 0,2 2 18 0,1-2-1 0,0 0 0 0,-3-1 0 15,2 1 7-15,4 0 0 0,-3 5 1 0,5 0 0 16,1 0-5-16,3 2 0 0,2 4-1 0,1-1 0 16,-1 0-1-16,1 3 0 0,2 0 0 0,-2 3 0 15,3-1-7-15,2-2-2 0,4 0 0 0,-4-3 0 16,-5 1-9-16,2-1 12 0,-5-2-12 0,3-1 12 16,-1-4-12-16,1 2 0 0,-3 0 0 0,-1-3 0 15,1-2 0-15,-4-1 13 0,1-2-3 0,3 3-1 16,-7 0-9-16,1 0 0 0,0 2 9 0,5-5-9 15,10 3 9-15,-6-3-9 0,-7 0 12 0,4 3-12 16,-1-3 26-16,-2 2-2 0,3 1 0 0,-4 0 0 16,-8 2-10-16,9 0-2 0,8 1-1 0,-8 2 0 15,-3-3-11-15,-1 3 0 0,4 3 0 0,-3-3 0 16,-1 2 0-16,-2 1 0 0,-6 0 0 0,5-1 0 16,10 1 8-16,-6 0-8 0,-10 2 8 0,1-2-8 0,3-1 12 15,-3 1-4-15,-1-3 0 0,4 3 0 0,-6-3 6 0,3 2 1 16,-4 1 0-16,4-1 0 0,0 1-4 0,0 0-1 15,2-3 0-15,-2 2 0 0,3 1-10 0,-3 0 0 16,-4-1 9-16,4 1-9 0,-3 5 0 0,-3-5-10 16,-1 2 1-16,-2 0 0 0,0-2 18 0,-3 2 4 15,0 0 1-15,2 1 0 0,-5 2 2 0,3-3 1 16,-3 3 0-16,0-3 0 0,0 0-17 0,0 3 0 16,-4-2 0-16,-2-4 0 0,0 4 0 0,0-4 15 15,3 1-3-15,-3-3-1 0,0 3-11 0,0-1 0 0,0-2 0 16,0 0 8-16,-3 0 6 0,-1 0 1 0,1 0 0 0,0 0 0 15,3 0-4-15,-3-2-1 0,0 2 0 16,-9 0 0-16,9 0-10 0,3 0 0 0,-6-3 9 0,3 3-9 16,-3 0 0-16,0 0 8 0,0 0-8 0,0 0 0 15,3-3 0-15,-3 3 0 0,-1 0 0 0,1-2 0 16,0 2 0-16,0-3 0 0,0 0 0 0,0 3 0 16,0-2 0-16,0-1 0 0,-6 3 0 0,6-3 0 15,-6 3 0-15,6 0 0 0,0-5 0 0,0 2 0 16,-6 3 0-16,6 0 0 0,0-2-8 0,-3-1 8 15,-3 3-11-15,0 0 11 0,0 0-13 0,0 0 5 16,3-5 8-16,-3 5-8 0,0 0 8 0,0 0-8 16,3-3 8-16,-3 3-8 0,0 0 8 0,0 0-8 15,9-5 8-15,-9 5 0 0,0 0 0 0,0 0-8 16,0 0 8-16,3-3-8 0,0 3 8 0,-3 0-8 16,0 0 8-16,6-2-10 0,-3-1 10 0,-3 3-10 0,0 0 10 15,0 0-12-15,6-3 12 0,-6 3-12 0,6-2 12 16,-1-1-8-16,-2 0 8 0,-3 3-8 0,0 0 8 0,6 0 0 15,-6 0 0-15,6-2 0 0,0-1 0 0,-3 0 0 16,-3 3 0-16,0 0-8 0,6-2 8 0,-3-1 0 16,3 3 0-16,-6 0-8 0,0 0 8 0,0 0-8 15,6-2 8-15,0-1-8 0,-3 0 8 0,-3 3-8 16,6 0 8-16,-3-2-8 0,3-1 8 0,0 0 0 16,-6 3 0-16,6-2 0 0,-3-1 0 0,3 0 0 15,0 3 0-15,3-2 0 0,-3-1 0 0,0 0 0 16,0 1-8-16,5-1 8 0,-5 0 0 0,3 3 0 0,-3 0 0 15,3-2-8-15,0 2-6 0,-3 0-1 0,-6 0 0 16,9-3 0-16,0 3 15 0,-3 0 0 0,-6 0 0 0,0 0 0 16,0 0-19-16,9-2-1 0,-9 2 0 0,0 0 0 31,6-6-19-31,3 6-4 0,-9 0-1 0,0 0 0 16,3-5-13-16,-3 5-3 0,3-5-1 0,0 2 0 15,-3 3-92-15,0-5-19 0,-3-3-3 0,3 3-425 0,-6-1-86 0</inkml:trace>
  <inkml:trace contextRef="#ctx0" brushRef="#br0" timeOffset="22278.252">9074 6077 2037 0,'0'0'44'0,"-3"8"10"0,-3 0 2 0,1 0 2 0,2 0-46 0,-3 3-12 0,3 2 0 0,0 0 0 16,0 1 28-16,0-1 4 0,3 3 1 0,6 2 0 0,0 3 7 0,3 8 2 16,2 3 0-16,4 5 0 0,0 3-32 0,3 5-10 0,3 2 0 0,3 4 0 15,0-1 0-15,2 6 0 0,1 2 0 16,0 5 0-16,3 1 0 0,-1 2 0 0,4-3 8 0,-3 1-8 15,0-3 9-15,2 0-1 0,1 0-8 0,0-1 12 16,0-1 0-16,-4-1 0 0,1-8 0 0,0 3 0 16,0-3 0-16,2 3-1 0,-2 0 0 0,3 0 0 15,0 0-1-15,-1-3 0 0,1 0 0 0,-3 1 0 16,6-6 5-16,-4 2 1 0,-2 1 0 0,3 0 0 16,-3-1-4-16,-1-2 0 0,1-2 0 0,-3-4 0 15,-3-2-4-15,0-2-8 0,-1-4 11 0,1 1-11 16,-3-3 12-16,3-2-4 0,0 2 0 0,0-3-8 15,-4-2 0-15,4 0 0 0,0 0 0 0,0 0 0 16,-3-1 20-16,2-2 11 0,1 3 1 0,-3-3 1 16,0-2-33-16,0 0-12 0,0-1 0 0,-4-2 0 15,1-3 12-15,-3 0 0 0,0-2 0 0,-3-3-9 16,0 0-23-16,0-3-4 0,-3 0 0 0,-3-2-1 16,0-6-112-16,0 1-23 0,-6-6-4 0,-3-5-772 15</inkml:trace>
  <inkml:trace contextRef="#ctx0" brushRef="#br0" timeOffset="22653.152">8952 6429 2710 0,'-15'22'60'0,"7"-9"12"0,-7 3 2 0,0 2 2 0,0 6-60 0,0 0-16 0,3 2 0 0,-3 1 0 31,3-1-28-31,0 3-8 0,1 0-1 0,-1 6-1 0,3-3 54 0,-3 2 12 0,3 0 1 0,3 3 1 16,0-2-16-16,3-1-3 0,0-2-1 0,0 0 0 16,6-3-35-16,-3 3-7 15,6-3-2-15,3 0 0 0,-3 0 9 0,3 0 1 0,0-3 1 0,0 3 0 16,3 1-41-16,-1-7-9 0,1-1-2 0,-3-7 0 16,3-1-108-16,-3-4-21 0,0-7-5 0</inkml:trace>
  <inkml:trace contextRef="#ctx0" brushRef="#br0" timeOffset="22809.352">8887 6787 1978 0,'18'-11'56'0,"-12"3"12"0,0 3-54 16,6-1-14-16,-1 1 0 0,7 5 0 0,3 3 90 0,0 2 15 15,0 3 3-15,6 3 1 0,2 5-31 0,1-1-6 16,3 9-2-16,-3 0 0 0,2 2-37 0,1 1-7 16,-3-1-2-16,6-2 0 0,-4 3-24 0,1-4 0 15,3-1 0-15,0-4 0 16,2 1-22-16,1-6-10 0,-6 0-1 0,2-5-728 0,-2-3-146 15</inkml:trace>
  <inkml:trace contextRef="#ctx0" brushRef="#br0" timeOffset="24873.095">11616 8398 2844 0,'-6'-11'80'0,"6"9"19"0,-6 2-79 0,6 0-20 15,0 0 0-15,0 0 0 0,0 0 0 0,6 5 0 16,6-2-13-16,0-3 5 0,6-3 8 0,0 0 16 15,6 1-4-15,3-4-1 0,5 1-1 0,1 0 0 16,0-3 0-16,3 0 0 0,-1 3-10 0,1-3 0 16,-3 2 0-16,2 1 0 0,-5 0-23 0,3 2 0 15,-3 1 0-15,-9 2 0 16,-1 0-28-16,1 0-5 0,-3 0-2 0,-3 0 0 16,-3 0-7-16,-6 0-2 0,-6 0 0 0,9-3 0 0,-6 3 36 0,-6-5 7 0,-3-1 2 0,-3-2 0 15,3-5 14-15,-3 3 8 0,-3-1-10 0,-3-2 10 16,3 2 10-16,0 1 8 0,0-1 2 0,-2 6 0 15,2-1 34-15,3 6 7 0,-3 0 2 0,3 8 0 16,0 0-25-16,3 8-5 0,0 5-1 0,0 6 0 16,0 2-32-16,3 3 0 0,-3 2 0 0,3 3 0 15,0 3-16-15,0-1-1 0,-3 1 0 0,3 2 0 32,-3-2-25-32,0-3-5 0,3-2-1 0,-5-6 0 0,2 0 24 0,0-5 5 0,3-3 1 0,-3-5 0 15,0-3 26-15,3 0 6 0,3-5 1 0,0-8 0 16,0 0 18-16,0 0 4 0,0 0 1 0,0 0 0 15,3 0-15-15,-3 0-3 0,9-5-1 0,0 2 0 16,0-2-11-16,2-3-8 0,-2 0 9 0,0 3-9 16,3-1 0-16,-3-2 0 0,6 6 0 0,-3-1 0 0,0 3 0 15,0 0 0-15,0 5 0 0,0 1 0 0,-3 2 0 0,-1 2 0 16,-5 3 0-16,0 6-10 0,-3 5-4 0,-3 5-1 16,-3 3 0-16,-2 5 0 15,-4 2-33-15,0-2-6 0,0 3-2 0,-3 2 0 16,-3-2 12-16,0 0 1 0,0-6 1 0,0 6 0 0,1-3 31 0,-1 0 11 15,0 0 0-15,0-3-9 0,3-2 31 0,0-3 6 16,-3-2 2-16,7-6 0 0,2 0 22 0,3-2 4 16,-3-4 0-16,6-1 1 0,3-4-24 0,6-2-5 15,-3-3 0-15,6-2-1 0,3-3-18 0,-1-3-9 16,4-2 10-16,3 0-10 0,0-8 0 0,6-3 0 0,-3 0-8 16,-1-5 8-16,4 0 0 0,-3-3 0 0,3-5 0 0,-3 2 0 31,3-2-32-31,-7 0-2 0,-2-3-1 0,3 3 0 15,0 0 7-15,-6 0 2 0,-3 0 0 0,0 2 0 0,-3 4 26 0,0 4 0 0,-3 3 0 0,-3 0 0 16,0 6 0-16,0 2 0 0,0 8 0 0,0 0-8 16,-3 2 25-16,0 4 6 0,0 7 1 0,3 5 0 15,0 4-13-15,0 4-3 0,-3 6 0 0,6 5 0 16,0 0-8-16,0 5 0 0,0 1 9 0,-3-4-9 16,6-2 0-16,-3 0-15 0,0-2 3 0,0-1 0 15,0-5 12-15,0-5 15 0,3-3-3 0,-4 0-1 16,1-5-11-16,3-2-16 0,-3-7 4 0,6 1 1 15,0-2 35-15,0-1 6 0,-9-5 2 0,9 0 0 16,3 0-20-16,0-5-4 0,0-1-8 0,-3-7 12 16,0-3-12-16,0-5 0 0,0-3 0 0,-1-7 0 0,-5-6 0 15,6-1-10-15,-6-4 0 0,0 0 0 16,-3-1-17-16,0-2-3 0,0 3-1 0,0 0 0 0,-3-3 22 0,3 5 9 16,-3 0-8-16,3 3 8 0,0 8-14 0,-3 3 2 15,0-1 1-15,0 6 0 0,3 0 11 0,0 5 0 16,-3 3 0-16,3 2 0 0,0 3 0 0,0 3 0 15,6-3 0-15,-3 3 0 0,3 0 0 0,3-1 0 16,0-2 8-16,3 0-8 0,6-2 9 0,-3-1-9 16,6-2 12-16,3-3-12 0,-1 0 14 0,1-2-4 0,6-3-1 0,0-1 0 15,5-1 16-15,-2 1 3 0,0-1 1 0,3 2 0 0,-7 2-29 0,4 0 0 16,0 1 0-16,-6 2 0 0,-1 5 0 0,1-2 0 16,0 3 0-16,-3 2 0 0,0-3 0 0,-7 6 0 31,4-3 0-31,-6 3 0 0,-6-3-31 0,0 0-12 0,-3 0-2 0,-3 0-1 15,-6-5-4-15,-3 2-1 0,-3-2 0 0,0 0 0 16,-6 2 10-16,3 0 1 0,-5 4 1 0,2-1 0 0,-6 2 39 0,3 6 0 16,0 3 12-16,3 2-4 0,-3 8 16 0,3 1 4 15,1 4 0-15,-1 9 0 0,0-1 11 0,6 6 2 16,0 5 1-16,3 0 0 0,3 5-6 0,3 1-2 16,3 2 0-16,0 2 0 0,3 3-2 0,0 1 0 15,6 2 0-15,0 0 0 0,3 0-16 0,-3-3-4 16,2-3-1-16,1-2 0 0,0-5-11 0,0 0 0 15,0-3 0-15,-3-5 0 0,-3-6 0 0,0-2 0 0,0-3 11 0,-3-5-11 16,-3-6 16-16,-3-2-2 0,0-2-1 16,0-6 0-16,-6 0-4 0,-3-6-1 0,-3-2 0 0,-3-5 0 15,0-5-20-15,-3-1-5 0,0-2-1 0,-3 0 0 16,-2-3 10-16,2 3 8 0,0 2-12 0,-3 1 12 16,0-3-10-16,1 7 10 0,2 1-8 0,0 3 8 15,3-1 0-15,-3 3 0 0,3 0 0 0,6 3 8 16,0 0 5-16,1-1 2 0,5-2 0 0,0 6 0 15,6 2-15-15,0 0 0 0,0-8 0 0,6 2 0 16,0-1 0-16,5 1 0 0,4-2 0 0,3 0 0 31,0-2-37-31,3-3-7 0,0-1-2 0,3-4-700 0,2-3-140 0</inkml:trace>
  <inkml:trace contextRef="#ctx0" brushRef="#br0" timeOffset="26407.574">13021 8065 2487 0,'0'-30'55'0,"3"20"11"0,-3-1 2 0,6 3 2 0,-3 3-56 0,-3 5-14 16,0 0 0-16,0 0 0 16,0 0-47-16,9 5-12 0,-3 3-2 0,-3 3-1 15,0 5-5-15,3 8-1 0,-3-1 0 0,0 12 0 16,0 2-57-16,0 2-12 0,0 6-3 0,-3-2 0 15,-3 2 33-15,3-3 7 0,0 0 0 0,3-5 1 0,-3-2 135 0,0-6 28 16,0-5 4-16,-3-3 2 0,3-8 82 0,0 0 16 16,3-5 3-16,-3-8 1 0,0 0-72 0,-3-5-15 0,6-3-2 15,0-2-1-15,3-6-57 0,3-8-11 0,0-3-2 0,3-2-1 16,0-2-23-16,2-9-5 0,1 0-1 0,0-5 0 31,0-2-23-31,0-1-5 0,3 0-1 0,-3 1 0 0,0 4 20 0,-4 4 4 0,1-1 1 0,0 6 0 16,-3 2 22-16,-3 5 0 0,3 1-9 0,-3 5 9 15,0 5 0-15,0 3 0 0,-3 5 0 0,-3 2 0 16,0 6 0-16,0 0-10 0,3 11 10 0,-3 5-8 16,0 8 26-16,3 2 6 0,0 6 0 0,0 5 1 15,0 5 6-15,0 6 1 0,0 2 0 0,3 3 0 16,0 0-16-16,0-5-4 0,0-3 0 0,-3-3 0 16,5-5-12-16,-5-5 0 0,3-3 0 0,0-8 0 15,0 0 0-15,3-8 8 0,0-5-8 0,-3-5 0 16,3-6-24-16,0-7-8 0,0-6-2 0,0-5 0 15,0-11 2-15,0-2 1 0,3-9 0 0,-3-2 0 0,-1-2 16 0,1-1 3 16,0 3 1-16,0 0 0 0,0 5 11 0,-3 1 0 16,0 4 0-16,0 3 0 0,3 3 0 0,-3 6 9 15,0-1-9-15,0 3 0 0,0 5 29 0,3 0-1 16,0 0 0-16,-3 5 0 0,3 1-5 0,-1 2-2 16,-2-3 0-16,3 3 0 0,3 0-21 0,0 0 9 15,-3-2-9-15,3-1 0 0,0-5 0 0,-3 3-17 16,0-3 1-16,3-2 1 15,-3-1-45-15,-3-2-8 0,2 3-3 0,-2-1 0 16,-3 1-30-16,3 2-7 0,-3 2 0 0,0 7-1 16,-6 1 35-16,3 6 7 0,0 0 2 0,-6 6 0 0,3 4 65 0,-3 1 11 0,1 7 3 15,-1 3 1-15,0 3 57 0,3 5 11 0,-6 6 2 0,6 2 1 16,0 2-18-16,0-2-3 0,0 3-1 0,0 2 0 16,0-2-32-16,0 2-8 0,3-2 0 0,0-5-1 15,0-1-5-15,3-5-1 0,3 0 0 0,-3-5 0 16,3-8-1-16,0-3 0 0,3 0 0 0,-3-5 0 15,2 3 1-15,1-6 0 0,0 0 0 0,-3 1 0 16,3-4-9-16,0 4-8 0,0-4 9 0,0 1-9 16,-3-3 0-16,3 0 0 0,-3-3 0 0,0 3 0 15,3-2 0-15,-3-1 0 0,0-2 0 0,0-1 0 16,0-2-10-16,-3 3-2 0,-1-3 0 0,4 0 0 16,-3-2 4-16,0 4 0 0,-3 6 0 0,0-5 0 15,0 5 8-15,0 0-12 0,0 0 12 0,-6 3-12 16,-2-1 1-16,-4 6 0 0,3 0 0 0,-6 3 0 15,0 7-50-15,-3 1-11 0,-3 2-1 0,-6 3-1 16,1 2-4-16,-1 3-1 0,-6 1 0 0,3 4 0 0,1-2 43 0,-4-1 9 16,0 7 2-16,3-4 0 0,4-2 73 0,-1-1 16 15,0 1 2-15,6-5 1 0,0-4 21 0,6-1 5 16,1-7 1-16,2-1 0 0,3-4-30 0,3-4-7 16,6-6-1-16,0 0 0 0,0 0-24 0,12-3-6 15,3-2-1-15,2-1 0 0,4-2-40 0,0 3-8 16,0-3-1-16,3 6-1 15,2-1-3-15,-2 0-1 0,-3 3 0 0,0 3 0 0,-3 0 9 0,-3-1 3 16,-3 6 0-16,0-3 0 0,-4 3 17 0,-2 3 0 16,-6-3 0-16,-3 2 0 0,-3 4 17 0,-2 2 1 15,-1-3 0-15,-6 5 0 0,0 1 8 0,-6 5 2 0,0-1 0 0,-3 9 0 16,-2 0-4-16,-4 5-1 0,3 0 0 0,0 3 0 16,-3-1-23-16,4-2 0 0,-1 1 0 0,0-4 0 15,0-2 0-15,4-1 0 0,2-4 0 0,-3-3 0 16,0-3 0-16,6-3 11 0,3-2-11 0,3-5 12 15,3-6 1-15,4-2 1 0,2-6 0 0,6-2 0 16,2-6-23-16,1-2-5 0,3-3-1 0,3-2 0 16,6-6-7-16,3 3-2 0,-3-3 0 0,3-3 0 15,-1 6 24-15,1 0-9 0,0 3 9 0,0 2 0 16,3 2 0-16,-3 6 0 16,-1 3 0-16,1 8 9 0,3 5 1 0,-3 5 0 0,3 6 0 0,-3 4 0 0,2 4 6 0,-5 5 0 15,0 5 1-15,0 0 0 0,0 0 1 0,0 0 0 16,0-6 0-16,-4 4 0 0,1-9-18 0,0-5 0 15,-3-5 0-15,0-2 0 0,-3-6 0 0,3-8-9 16,0-3 1-16,0-10 0 16,-3-9-17-16,6-4-3 0,-4-8-1 0,1-6 0 15,3-5 1-15,-3-3 1 0,3-2 0 0,-3-3 0 0,3-5 15 0,0 5 4 16,0 0 0-16,-1 3 0 0,1 2 8 0,0 9 11 16,0 1-3-16,-6 9 0 0,0 6 24 0,3 4 5 0,-3 1 1 0,-3 4 0 15,0 6-38-15,-3 0 0 0,-3 3 0 0,0 5 0 16,0 0 0-16,0 0 0 0,-9 5 12 0,-3 3-4 15,0 3-19-15,0 0-3 0,-6 2-1 0,0 0 0 16,3 0 1-16,-2 0 0 0,2-2 0 0,-3 2 0 16,0 0 33-16,3-2 6 0,3-3 2 0,0 3 0 15,0-3 27-15,6 2 6 0,3 1 0 0,0-1 1 16,6-2-18-16,0 5-4 0,3 1-1 0,6 2 0 16,3-1-13-16,0-1-2 0,6 2-1 0,0-1 0 15,5 1-9-15,4 0-1 0,0 0-1 0,9-3 0 16,-4 3-2-16,7-3 0 0,-3-2 0 0,2-3 0 15,1-3 5-15,0 0 1 0,2 1 0 0,-2-4 0 16,0-2 5-16,-1 0 0 0,-2-2 1 0,0-1 0 16,0 0-5-16,-7-2-2 0,-8 0 0 0,0 0 0 15,-3-1-2-15,-6 1-1 0,-6-3 0 0,-1 0 0 16,-2 0-2-16,-3 0 0 0,-3 0 0 0,-3 0 0 16,-3 0-32-16,-5 0-6 0,-1 1-2 0,0-4-843 15,-6 0-169-15</inkml:trace>
  <inkml:trace contextRef="#ctx0" brushRef="#br0" timeOffset="27071.741">12396 10282 2154 0,'-80'-14'61'0,"38"7"13"0,-8-7-59 0,-7 1-15 15,-2-5 0-15,-4-1 0 0,-5-2 19 0,-1-8 1 16,-2-8 0-16,2-3 0 0,4-5 5 0,5-3 2 16,1-2 0-16,8-3 0 0,3-5-27 0,4-3 0 15,2-8 0-15,9 3-11 0,10-5 11 0,5-3 0 0,3-3 0 16,9 0 0-16,6-5 16 0,6-2 0 0,6-4-1 16,9 1 0-16,2 0 2 0,10-3 1 0,0-6 0 0,9 1 0 15,2 0-10-15,10 2-8 0,8-2 12 16,10 2-12-16,-1 4 12 0,7-1-4 0,5 2 0 0,6 4-8 15,12 7 10-15,1 11-10 0,-1 2 8 0,9 11-8 16,6 11 8-16,3 10-8 0,-6 6 0 0,6 13 8 16,0 7-8-16,0 12 8 0,-3 4-8 0,1 6 8 15,2 5-8-15,-6 6 0 0,-6 2 9 0,0 0-9 16,-3 3 8-16,-6 2-8 0,-5-2 8 0,-7 5-8 16,-6 0 9-16,-2 2-9 0,-10 1 12 0,-2 5-12 15,-10 3 36-15,-8 7 0 0,-9 6 0 0,-7 3 0 16,-8 2-8-16,-9 5 0 0,-6 3-1 0,-12 6 0 15,-6 7-7-15,-12 3-2 0,-6-3 0 0,-11 9 0 16,-13-1-8-16,-8 0-2 0,-10 0 0 0,-8-2 0 16,-13 0-16-16,-2-4-4 0,-9-4-1 0,-3-8 0 15,-3-6 13-15,-3-5 0 0,-7-5 0 0,4-2 0 0,-6-9 0 16,3-3 12-16,-3-4-3 0,3-6 0 0,-3-3 9 0,6-5 2 16,3-2 0-16,6-9 0 0,2 1 5 0,7-3 2 15,9-6 0-15,2-2 0 0,13 0-11 0,3-5-1 16,8-6-1-16,6 0 0 0,7 1-28 0,5-6-6 15,3-3 0-15,13 1-1 16,8-6-161-16,6-5-32 0,6-3-6 0</inkml:trace>
  <inkml:trace contextRef="#ctx0" brushRef="#br0" timeOffset="28788.188">10729 6204 2654 0,'-9'-21'76'0,"6"11"15"0,-2-1-73 0,5-2-18 15,0 0 0-15,5 2 0 0,-2 3 9 0,0 0-1 16,6 0-8-16,3 0 12 0,0 0-12 0,3 0 0 16,3 1 0-16,3-1 0 0,6-3 0 0,-1 3 8 0,4-2 0 0,3-4 1 15,3 4-9-15,-1-4 0 0,1 4 9 0,0-1-9 16,2-2 0-16,1 2 0 0,3 1 0 0,-1 2 0 15,1-3 0-15,0 3 12 0,-1 1-2 0,1 1-1 16,0 1 13-16,-1 5 2 0,1-5 1 0,6 5 0 16,-1 0-1-16,1-3-1 0,3 0 0 0,2 3 0 15,4 0-6-15,-7-2-1 0,1-1 0 0,3 0 0 16,-4 3 9-16,7-2 2 0,-1-4 0 0,1 4 0 16,-1-6-10-16,-2 3-1 0,2-1-1 0,-2 1 0 15,3-3 3-15,5 0 1 0,7 3 0 0,-4-3 0 16,-2 3-8-16,2-1-2 0,4 4 0 0,-1-1 0 15,-3 3-9-15,4 0 0 0,-1 3 0 0,-2-1 8 16,-1-2-8-16,1 3 0 0,2 0 0 0,1-1 0 16,2 1 0-16,-2 0 0 0,2 2 8 0,-2 0-8 15,-4 0 11-15,6 1 0 0,4-6 0 0,2 2 0 0,-5 1-11 16,-4 2 0-16,1-2 0 0,5 2 0 0,0-2 0 16,-2 0 0-16,-4-1 0 0,4-2 12 0,-1 3-4 0,-2-1-8 15,5 1 12-15,1 0-4 0,-4-1 0 0,3-2-8 16,-2 3 12-16,2 0-4 0,4-3-8 0,-1 2 8 15,-3 4-8 1,4-4 8-16,-4 1-8 0,1 0 0 0,-1-3 0 0,0 2 8 16,1 1-8-16,-1-3 0 0,-2 0 0 0,-1 0 8 15,7 0-8-15,-1-3 8 0,0 1-8 0,1-4 8 16,-1 1-8-16,4 0 8 0,-1 2-8 0,3-2 8 0,1-1-8 0,-4 1 0 0,-9 3 0 0,10-4 8 16,2 1-8-16,-3 5 0 0,-5-3 0 0,-4 1 0 31,4 2 0-31,-1 0 0 0,4 0 0 0,-1-3 0 0,0 0 0 15,-5 1 0-15,2-1 0 0,1-2 0 0,-1-1 0 0,0 1 0 16,-2-3-9-16,-4 3 9 0,-2-3 0 0,-1 3 8 16,7-3 0-16,-4 5 1 0,1 1-9 0,-4-1 0 15,-2 3 0-15,-1 0 0 0,-2 3 0 0,2-3 0 16,-2 2-14-16,-1 1 5 0,1 2 9 0,-4-2 0 16,-5-1 0-16,0 1-8 0,-1-3 8 0,-2 3 0 15,-4-3 0-15,4 0 0 0,-6-3 30 0,-1 3 2 16,-5 0 0-16,0-3 0 0,-6 3-32 0,-4-2 0 15,-2 2 0-15,0 0 0 0,-3 0 0 0,-3 0 12 0,-3 2-3 16,-1 1-1-16,-2-3-8 0,0 3 12 0,-3 2-12 16,0-5 12-16,-3 3-12 0,3-1 8 0,-3 4-8 15,-6-6 8-15,0 0-8 0,0 0 0 0,9 0 0 0,-9 0 0 16,0 0 0-16,0 0 0 0,6 0 0 0,-6 0 0 31,3-6-50-31,0 1-15 0,-3-6-3 0,0-2-919 0,-3-3-183 0</inkml:trace>
  <inkml:trace contextRef="#ctx0" brushRef="#br0" timeOffset="30296.052">19608 4837 2451 0,'0'0'54'0,"-5"2"11"0,-4 4 3 0,0-4 0 0,0 3-54 0,3 1-14 15,6-6 0-15,0 0 0 0,0 0 0 0,0 0 9 16,9-3-9-16,3 0 8 0,2-4 1 0,1-1 0 15,6-6 0-15,3 4 0 0,0-3-9 0,3-3 0 16,2-3 0-16,7 1 0 0,0-1 0 0,0-2 8 16,2 0-8-16,-2 2 12 0,0 1-12 0,-4-3 0 15,1 2 0-15,-3-2 0 0,-3 2 15 0,0 1 1 16,-4 2 0-16,1-3 0 0,-6 1-4 0,0-1 0 16,-3 1 0-16,-3-3 0 0,0 2-12 0,-4-2 0 15,1 3 0-15,-3-4-10 16,0-1-48-16,-3 1-10 0,-3 1-1 0,0-3-1 15,-3 3 6-15,0 0 2 0,-3-3 0 0,-3 6 0 16,4-1 24-16,-4 3 5 0,-3 0 1 0,3 6 0 0,-3-3 32 0,0 2 12 0,0 3 0 0,3 3 0 16,-3 0 36-16,0 2 6 0,0 0 2 0,0 1 0 15,7 2-11-15,5 0-1 0,-9 2-1 0,9-2 0 16,0 0-11-16,0 8-3 0,0 3 0 0,6 5 0 16,-1 0-20-16,7 2-9 0,-3 8 8 0,6 4-8 15,-3 1 15-15,3 4-3 0,3-1 0 0,0 6 0 16,-3 0-3-16,2-1-1 0,1 1 0 0,0 0 0 15,0-3 20-15,6 2 3 0,-3-2 1 0,2-2 0 16,1-4-19-16,0 1-3 0,0-3-1 0,-3 0 0 16,3 1 2-16,-1-7 0 0,1 1 0 0,-3 0 0 15,0 0-3-15,0 0 0 0,0-3 0 0,-4 0 0 0,1 0 0 16,-3-2 0-16,0-3 0 0,-3-3 0 16,0-3-29-16,-3-2-7 0,3-5 0 0,-6-3-799 15,3-8-159-15</inkml:trace>
  <inkml:trace contextRef="#ctx0" brushRef="#br0" timeOffset="30468.807">20561 4498 2530 0,'-3'5'56'0,"-6"11"11"0,-3 3 2 0,-3 7 3 0,3 1-58 0,-5 7-14 15,-1 0 0-15,-3 1 0 0,-6-1 28 0,3-2 4 16,3-6 0-16,4 6 0 0,-1-5-10 0,0-4-2 0,0-1 0 0,3-1 0 47,0-3-112-47,3-2-22 0,0 0-5 0,3-8-614 0,1 0-123 0</inkml:trace>
  <inkml:trace contextRef="#ctx0" brushRef="#br0" timeOffset="30661.86">20278 3670 2848 0,'12'-16'81'0,"-6"11"17"0,-3-1-78 0,3 4-20 15,3-1 0-15,0 6 0 0,3-1 0 0,-3 6 0 16,3 0 0-16,2 3 0 0,1 2 0 0,3 3 0 16,0 2 0-16,-3 6 0 15,3 3-52-15,0-1-13 0,5 1-3 0</inkml:trace>
  <inkml:trace contextRef="#ctx0" brushRef="#br0" timeOffset="30786.83">21016 4474 2199 0,'3'24'48'0,"0"-11"11"0,-3 3 1 0,0 5 2 0,3 0-50 15,-3 1-12-15,3-4 0 0,-3-5 0 16,3-7-36-16,-3-6-11 0,3-11-1 0,0-5-881 0</inkml:trace>
  <inkml:trace contextRef="#ctx0" brushRef="#br0" timeOffset="31177.395">21162 3448 2433 0,'0'0'53'0,"0"0"11"0,0 0 3 0,3 7 2 0,3-1-55 0,-3 4-14 16,0 1 0-16,0 2 0 0,0 0 44 0,0 6 7 15,0 2 1-15,0 6 0 0,3 4-7 0,0 12-1 16,0 4 0-16,3 9 0 0,0 7-33 0,6 9-11 16,-1 2 0-16,4 8 0 0,3 3 0 0,0 2 0 15,-3 0 0-15,3-2 0 0,0 2 10 0,-7-5-10 16,-2-8 8-16,0-2-8 0,-3-9 34 0,0 1 2 16,-3-3 0-16,0-6 0 0,0 3 0 0,-3-7 0 0,3-1 0 15,-3-5 0-15,0-6-7 0,0-1-1 0,-3-4 0 16,0-5 0-16,-3 0-20 0,3-2-8 0,-3-6 0 15,0 0 0-15,0 0 11 0,-3-2-11 0,-3-1 12 0,3-5-12 16,-3 3 12-16,-3-5-4 0,-6 2 0 0,4-5-8 16,-1 3 14-16,-6-6-4 0,0 3-1 0,-3-3 0 15,0-5-9-15,1 0 12 0,-4-3-12 0,3-4 12 16,-3-7-12-16,3-4-11 0,-2 2 3 0,-1-3 0 31,0-7-56-31,-3-6-12 0,0-2-1 0,4-6-1 16,-1-5-84-16,3-5-17 0,3-8-3 0,6-3-585 0,6-3-117 0</inkml:trace>
  <inkml:trace contextRef="#ctx0" brushRef="#br0" timeOffset="31380.891">22022 3379 3034 0,'0'-3'67'0,"0"3"13"0,0 0 4 0,-3 11 1 0,3 7-68 0,-2 1-17 16,-4 5 0-16,3 2 0 0,-6 3 0 0,0 0-16 15,0 3 4-15,-3 5 0 0,0 3 12 0,0 2 0 16,-6 3 0-16,0 3 0 16,0-3-213-16,-2 0-37 0,-4-6-7 0</inkml:trace>
  <inkml:trace contextRef="#ctx0" brushRef="#br0" timeOffset="31541.139">22043 3723 2242 0,'9'-6'49'0,"9"4"11"0,6-1 1 0,3-5 3 0,2 6-52 0,1-1-12 16,3 0 0-16,-3 3 0 0,-1 3 21 0,1 2 2 0,0 3 0 16,-3-3 0-16,-3 6-23 0,-1 2-15 0,-5 0 3 15</inkml:trace>
  <inkml:trace contextRef="#ctx0" brushRef="#br0" timeOffset="31825.363">22019 4379 2941 0,'6'-13'84'0,"-6"13"17"0,6-6-81 0,3 1-20 0,3 2 0 0,3 1 0 15,0-6 0-15,6 5 0 0,6-2 0 0,-1 0-8 16,1 2 41-16,6-2 9 0,0-1 2 0,2 4 0 15,1 2-25-15,0 2-5 0,0 4-1 0,-4-1 0 16,7 3-13-16,-6 0 0 0,-3 2 0 0,8 1 0 16,-8 2 0-16,-3 3 0 0,-6 0 0 0,-7 5 0 15,-2-2 0-15,-3 2 0 0,0 0 0 0,-9 3 0 16,3 0 11-16,-6 2 2 0,-6-2 1 0,3 0 0 16,-6-3-2-16,-2 3-1 0,-4-6 0 0,6 1 0 15,-9-3-11-15,0-6 0 0,0-2-12 0,-5-3 12 16,2-5-149-1,-3-5-23-15,0-8-4 0,0-6-1021 0</inkml:trace>
  <inkml:trace contextRef="#ctx0" brushRef="#br0" timeOffset="31950.62">22195 4556 2246 0,'-24'27'49'0,"12"-9"11"0,-2 3 1 0,-4 11 3 0,-3 0-52 0,3 0-12 15,3 2 0-15,3 0 0 0,0-5-12 0,0-2-6 16,0-3-1-16,6-3 0 15,-2-5-13-15,5-3-2 0,0 0-1 0,3-2 0 0</inkml:trace>
  <inkml:trace contextRef="#ctx0" brushRef="#br0" timeOffset="32710.845">20463 5789 2779 0,'0'0'61'0,"0"0"13"0,9-5 2 0,3 2 2 0,2-2-62 0,7 0-16 0,3-1 0 0,6 1 0 0,6 0 0 0,5-3-13 31,10 0 2-31,11-3 1 0,7-2 10 0,5 0-13 0,4-6 5 0,8-2 8 15,15-3 0-15,0-2 0 0,4-1 9 0,2-2-1 16,6-5-8-16,-3 5 0 0,-3 0-8 0,-3 2 8 16,3 1 13-16,-2 2 8 0,-10 0 2 0,0 3 0 15,-6 0 18-15,-2 5 4 0,-7 0 1 0,-3 0 0 16,-8 6-27-16,-4-4-6 0,-5 4-1 0,-6 2 0 16,5 0-12-16,-8 0 9 0,-1 0-9 0,-2 3 8 15,-3-1-8-15,-4 1 0 0,-2-3 0 0,-9 3 0 16,-4-3 0-16,-2 0 0 0,-3-3 0 0,-9-2 8 31,-3 5-72-31,3-2-14 0,-9 2-3 0,-6 0-1189 0</inkml:trace>
  <inkml:trace contextRef="#ctx0" brushRef="#br0" timeOffset="43964.172">4488 9903 2466 0,'0'0'54'0,"-6"-2"11"0,0-1 3 0,6 3 1 0,6-3-55 0,0 3-14 0,8 0 0 0,7 3 0 15,6 0 0-15,6-3 11 0,3 2-11 0,5-2 10 16,7-2-10-16,2 2 0 0,4-6 0 0,3 4 0 15,-1-4 27-15,7-1 0 0,2-4 0 0,1-2 0 16,5 0-15-16,6-1-2 0,1 1-1 0,5 0 0 16,-5 2-9-16,5 1 0 0,0 2 9 0,4 0-9 15,-1 0 0-15,-3 5 0 0,1-2 0 0,-1 2 0 16,3 1 0-16,1-4-8 0,-4 1 8 0,0 0 0 16,1-3-8-16,2 0 8 0,-3-3-8 0,1 1 8 0,-4 2 0 15,0-3 14-15,-5-2-2 0,-4-3 0 0,1 3 21 16,-4-3 4-16,1 0 1 0,-7 0 0 0,-5 0 4 15,-1 3 1-15,13 0 0 0,-7 0 0 0,-2-1-20 0,-1 1-4 16,-2 3-1-16,2-4 0 0,1 6-6 0,-4-2 0 16,-5 2-1-16,3 0 0 0,2 0-11 0,-5 0 0 15,-7 3 9-15,-2 0-9 0,-3-1 8 0,-1 4-8 16,-5-1 8-16,-3 3-8 0,-6-3 12 0,0 1-1 16,-4-1-1-16,-5 3 0 0,3-3 3 0,-6 3 1 15,0-2 0-15,-3 2 0 0,-3-3 2 0,3 3 1 16,-6-3 0-16,-3 3 0 0,9-2-17 0,-3 2 0 15,-6 0 0-15,0 0 0 0,0 0 0 0,0-6 0 16,0-1 0-16,-3 1 0 16,0-2-133-16,-3 0-27 0,0-2-6 0</inkml:trace>
  <inkml:trace contextRef="#ctx0" brushRef="#br0" timeOffset="48812.511">5270 11525 2743 0,'-29'6'60'0,"14"-1"13"0,0 0 3 0,0 3 0 0,6 0-60 0,0 3-16 0,3 2 0 0,6 0 0 31,3 0 0-31,9 1-8 0,0 1 8 0,9 1-13 0,3 0 13 0,8-3-9 0,4 3 9 0,12-3-8 15,5 3 8-15,10 0 0 0,5-3 0 0,10 3 0 16,5-2 0-16,9 1-10 0,0-1 10 0,10-1-13 16,5 0 21-16,0 0 4 0,0 1 0 0,6-4 1 15,6 1-3-15,0-3-1 0,-3-3 0 0,4-2 0 16,-1-3 3-16,-6-3 0 0,-6-5 0 0,9 0 0 16,3-2-12-16,-3-4 8 0,-12-2-8 0,6 3 8 15,1-3-8-15,-4 0 0 0,-3 1 0 0,-3-1 0 0,0 5 0 16,1-2 0-16,-10 2 0 0,0-2 0 0,-6 5 0 0,1 0 0 15,-4-2 0-15,0 4 0 0,-5-2 12 0,-7 3-4 16,-2 0 0-16,-7 2 0 0,-2 3 0 0,-7 0 0 16,1 0 0-16,-7 0 0 0,-2 0 15 0,-6 0 2 15,-6 3 1-15,-7-1 0 0,1 1-9 0,-9 2-1 16,0-2-1-16,-6 2 0 0,0 1 9 0,-3-4 1 16,-3 4 1-16,0-4 0 0,-6-2-8 0,2 3-2 15,-2-3 0-15,0 0 0 0,0 0-16 0,0 0-12 16,0 0 1-16,0 0 1 15,-8-5-173-15,-4-3-34 0,-9 0-7 0</inkml:trace>
  <inkml:trace contextRef="#ctx0" brushRef="#br0" timeOffset="50119.155">4931 13462 2254 0,'-12'16'64'0,"6"-8"14"0,0 0-62 0,3 0-16 0,3 2 0 0,3 1 0 16,3-1 20-16,9 4 2 0,9-4 0 0,3 3 0 15,8 1-11-15,4-4-3 0,6 4 0 0,5-7 0 16,7 4 8-16,8-3 2 0,4-3 0 0,2 1 0 15,4-4 2-15,2 4 1 0,6-6 0 16,7 0 0-16,-1 0 0 0,6 0 0 0,3 0 0 0,4 0 0 0,5 5-5 16,3 0-2-16,6 0 0 0,9 6 0 0,3 2-3 15,3 0-1-15,0 3 0 0,3 3 0 0,-3-3 2 0,-3 2 0 16,-3-2 0-16,-9 0 0 0,-6-5-4 0,0 2 0 16,0-5 0-16,-5-3 0 0,-16-2 0 0,-6-3-8 15,-5 0 12-15,-4-6-4 0,-5 1-8 0,-4-3 12 16,-5 0-12-16,-7 3 12 0,-5-3-12 0,-4 5 8 15,-5-2-8-15,-3 2 8 0,-6 1-8 0,-1 2 0 16,-5 0 9-16,0 0-9 0,-3 0 0 0,-6 0 0 16,-6 0 0-16,0 0 0 15,-4-3-24-15,-2 0-8 0,-3 3-3 0,-6-7-753 0,-5-7-150 16</inkml:trace>
  <inkml:trace contextRef="#ctx0" brushRef="#br0" timeOffset="51235.228">9714 13430 2635 0,'-3'11'75'0,"3"-11"16"0,0 8-73 0,0 0-18 15,0-8 0-15,3 8 0 0,3 2 18 0,3 1 0 16,3-1 0-16,9 4 0 0,9 2-18 0,5-3 0 16,10 3 0-16,6-1-9 0,8 4 9 0,7 0 0 15,-1-4 0-15,7 1-8 0,8 0 8 0,3 0 8 16,4-3-8-16,2 0 11 0,6-5 1 0,1 3 1 16,5-3 0-16,0-3 0 0,0 1 4 0,6-1 1 15,3-3 0-15,6 1 0 0,4 0-7 0,2-1-2 16,6 1 0-16,9 0 0 0,5-1 1 0,1 4 0 15,-3-6 0-15,6 2 0 0,3 1-10 0,3 0 12 16,-4-3-12-16,-5 0 12 0,-12 0-12 0,-3-3 0 16,3 3 0-16,0 0 0 0,-3-5 0 0,0 2 0 15,0-2 0-15,-9-1 8 0,-9 4-8 0,-2-4 0 0,-4 1 0 16,-6 3 0-16,-3-1 12 0,-5 0-2 0,2 3-1 0,-3-2 0 31,3 2-9-31,-2 0 10 0,-1 0-10 0,3-3 10 0,3 3-10 0,1 0 0 0,-4 0 0 0,-3 3 0 16,4-1 0-16,-1-2-11 0,-6 0 3 0,-2 0 0 15,-7 3-4-15,-3-3-1 0,-2 3 0 0,-7-3 0 16,-2 2-10-16,-10 1-1 0,-8-1-1 0,-6 1 0 31,-7 2-23-31,-8-2-5 0,-6 0-1 0,-9-1-714 0,-9-2-144 0</inkml:trace>
  <inkml:trace contextRef="#ctx0" brushRef="#br0" timeOffset="62234.472">11158 15094 2721 0,'-9'-13'60'0,"6"-8"12"0,-3-5 2 16,6-3 3-16,0 5-61 0,6 3-16 0,0 2 0 0,6 3 0 16,12-5-25-16,3 8-8 0,5 0-2 0,7-1 0 0,3 4 18 0,-1 2 3 15,1 0 1-15,3 0 0 0,-1 0 13 0,1 0 0 16,0 0 0-16,-1 3 0 0,4 0 16 0,-6-1-3 15,2 1-1-15,-5 0 0 0,0 5 3 0,-4-3 0 16,-2 3 0-16,-3 3 0 16,-3-1-95-16,-4 6-20 0,-5 3-3 0,0-3-973 15</inkml:trace>
  <inkml:trace contextRef="#ctx0" brushRef="#br0" timeOffset="62515.861">11229 15531 2941 0,'-23'-11'84'0,"14"6"17"0,0 0-81 0,0 0-20 0,6-1 0 0,3 6 0 16,0 0 0-16,0 0 0 0,6 3 0 0,6 0-12 31,3-3-67-31,-1 2-13 0,4-4-4 0,3 2 0 16,3 0-105-16,3-6-22 0,0 1-4 0,-1-3-1 15,-2 0-15-15,3-5-3 0,-3-6-1 0,-3 6 0 0,-4 0 210 0,1 0 37 0,0-1 16 0,-3 4 0 16,-6 5 156-16,3-1 32 0,-6 4 7 0,0 4 1 15,-6-2-77-15,6 8-15 16,-3 5-4-16,-3 1 0 0,3 2-53 0,0 2-11 16,-3 1-3-16,0-1 0 0,3 1-33 0,0-3-8 0,0 2 0 0,0-5-8 0,0 3 8 0,0-5-8 15,3-3 0-15,-4 0 0 16,-2-8-25-16,0 0-12 0,6-3-3 0,0-2-589 16,0-3-119-16</inkml:trace>
  <inkml:trace contextRef="#ctx0" brushRef="#br0" timeOffset="62757.469">11718 15042 1926 0,'-3'-14'42'0,"0"9"9"0,3 5 1 0,0 0 3 0,0 0-44 0,9 11-11 0,-3 2 0 0,2 8 0 15,1 5 34-15,3 9 5 0,-3 7 1 0,3 8 0 16,6 11-1-16,-3 3 0 0,0 5 0 0,0 2 0 16,0 6 8-16,2 0 1 0,-2-1 1 0,0 1 0 15,0-6-17-15,-3 1-4 0,3-6-1 0,-3-2 0 16,0-6-14-16,-3-5-2 0,-3-3-1 0,-4-5 0 0,1-3 6 15,0-5 0-15,-6-5 1 0,0-3 0 0,-2-2 8 16,-1-4 2-16,-3-1 0 0,0-9 0 0,-3 0-6 0,-3-5-1 16,0-3 0-16,-3 1 0 0,-3-6-4 0,4-6-2 15,-1 4 0-15,0-4 0 16,-3-2-38-16,6-2-8 0,0-3-2 0,3-1-775 16,3-4-155-16</inkml:trace>
  <inkml:trace contextRef="#ctx0" brushRef="#br0" timeOffset="84261.067">12548 14978 2689 0,'-12'-8'59'0,"9"3"12"0,0 0 2 0,-3 2 3 0,0 0-60 0,-3 6-16 16,0 2 0-16,1 3 0 0,-1 3-16 0,-3 5-5 16,0 2-2-16,0 3 0 15,3-2-17-15,0-1-4 0,0 3-1 0,0-2 0 0,0 5 27 0,3-8 6 0,0 2 0 0,6-2 1 16,-3-3-8-16,6 1-1 0,0-4-1 16,-3-10 0-16,9 5 1 0,3 1 1 0,0-4 0 0,3-4 0 15,-3-1 3-15,3-2 1 0,0-3 0 0,-1 3 0 16,1-1 5-16,0 1 1 0,-3 2 0 0,0 3 0 15,-3 6 9-15,3-1-10 0,-6 3 10 0,3 2-10 16,0 4 10-16,-3-1 0 0,-3 5 0 0,3-2-8 16,0 3 8-16,-3 2 12 0,2 0-2 0,-2 0-1 15,0-2-1-15,0 2 0 0,3-5 0 0,0 2 0 16,0-2-8-16,-3 0 0 0,-3 0 0 0,3 3 0 16,3-4 0-16,-6 1 0 0,0 5 0 0,0 1 8 15,0 1 14-15,0-4 2 0,3 5 1 0,0-3 0 16,-3 0-11-16,6-2-2 0,3-1-1 0,3 3 0 15,-3-2-11-15,0-6 0 0,3 0 0 0,0 1 0 16,-1-4-15-16,1-2-5 0,-3 0 0 0,0 0-1 16,3-3-6-16,-3 0-1 0,-3 1 0 0,0-4 0 0,-6-2 28 0,6 8 0 15,-3 0 0-15,0 3 0 0,0-3 21 0,-3 2 10 16,0 4 1-16,-3-1 1 0,0 8-5 0,3-2-2 16,-3 2 0-16,3-3 0 0,0 1-14 0,3-1-2 15,0-4-1-15,0-1 0 0,6-3 3 0,0-2 1 16,-3-5 0-16,6 0 0 0,-1-3 15 0,1-6 2 15,3 1 1-15,-3-6 0 0,0-2-11 0,3 3-1 16,-3-6-1-16,0 0 0 0,-3 3-9 0,0-3-1 16,0 0-8-16,-3-3 12 0,-1 1-22 0,1-3-5 15,-3 2-1-15,3-2 0 16,-3 0-43-16,-3-3-9 0,3-5-1 0,-3 0-1 16,0-3-151-16,0-2-31 0,-3-3-5 0</inkml:trace>
  <inkml:trace contextRef="#ctx0" brushRef="#br0" timeOffset="84581.416">12896 15081 1571 0,'-15'-26'44'0,"7"13"11"0,2-1-44 0,-9-2-11 0,3 1 0 0,3-4 0 16,-3 3 141-16,0 0 27 0,3 3 4 0,0 0 2 16,0 2-72-16,3 1-14 0,3-1-4 0,0 3 0 15,3 0-41-15,3-2-9 0,3-1-2 0,3 0 0 16,3 1-24-16,6-1-8 0,-3-5 0 0,6 1 0 16,0 1 0-16,2 1 0 0,1-5-11 0,3 4 11 31,0-4-48-31,-3 2-4 0,-1-3 0 0,1 4 0 0,0-1-32 0,0 2-6 0,-6 1-2 0,-1 0 0 15,-2 5 6-15,-3 3 1 16,0 2 0-16,-3 6 0 0,0 2 85 0,0 3 0 0,-6 8 19 16,0 5-3-16,0 6 66 0,0 7 14 0,-6 6 2 0,6 5 1 0,-3 10-19 0,0 3-3 15,0 3-1-15,3 8 0 0,0 5-37 0,-3 3-8 16,3 2-2-16,3 1 0 0,-3-1-16 0,0 0-3 16,6-2-1-16,0-6 0 0,-3 1-9 0,2-6 0 0,4-2 0 15,0-4 0 1,-3-1 0-16,6-6 0 0,-6 5 0 0,6-5 0 15,-3-6-27-15,0-2 3 0,0-8 0 0,0-5 0 32,-4-3-142-32,1-10-28 0,0-1-6 0</inkml:trace>
  <inkml:trace contextRef="#ctx0" brushRef="#br0" timeOffset="85425">13518 14682 2744 0,'9'-19'78'0,"-3"11"16"0,3-2-75 16,-3-1-19-16,-3 3 0 0,6 0 0 0,6 3 0 0,-3 2-9 15,-3 1 1-15,3 2 0 16,-3 2-18-16,-3 4-3 0,0-1-1 0,-6-5 0 0,3 13 30 0,-3 3 0 16,0 3 0-16,-6 4 0 15,-3 6-29-15,0 3-7 0,-3 3 0 0,-3 2-1 0,3 0 9 0,0 2 3 16,-3-2 0-16,3 0 0 15,0-2-23-15,3-6-5 0,-2 0-1 0,5-5 0 16,0-3 14-16,3-8 4 0,0 0 0 0,3-7 0 0,0-6 36 0,0 0 0 16,0 0 0-16,6 0 0 0,3-8 0 0,0 0 15 0,-1 0-1 0,4-5 0 15,0-1 35-15,0 4 7 0,-3-3 2 0,3 2 0 32,0 6-78-32,-3-3-15 0,-9 8-3 0,6 0-1 0,-6 0 75 0,0 5 14 0,-6 8 3 0,0 3 1 15,-6 8-23-15,-3 8-5 0,-3 5-1 0,-3 8 0 16,-2 5-25-16,-1 0 0 0,3 6 8 0,0-3-8 15,-3 0-16-15,6-3-4 0,7-5-2 0,-1-5 0 16,6-9 6-16,3-4 0 0,6-6 1 0,3-8 0 16,3-10-1-16,8-8-1 0,4-6 0 0,3-7 0 15,6-6 17-15,3-5-8 0,-1-6 8 0,4 4 0 16,-3-7-21-16,0 4 2 0,-4 2 1 0,-5 6 0 16,-3 2 18-16,-6 8 0 0,-3 3 0 0,-3 5 0 15,0 5 36-15,-9 3 5 0,-3 6 1 0,3 4 0 16,-6 6 4-16,0 3 1 0,-3 4 0 0,0 1 0 15,-3 3-34-15,3-1-13 0,-3 1 11 0,3-1-11 16,0-5-17-16,6 3-10 0,0-8-1 0,0 2-1 16,6-4-16-16,0-6-3 0,0-3-1 0,3 3 0 15,0-8-100-15,-6 0-20 0,0 0-4 0,9-8-1 16,-3 0 48-16,-3 0 10 0,-3 0 1 0,0 0 1 16,0 6 50-16,0 2 11 0,0 0 1 0,-6-3 1 0,0 3 175 0,6 0 34 15,-6 3 7-15,-3-1 2 0,3 9-39 0,-3-1-7 16,0 1-1-16,3 5-1 0,-2 2-31 0,-1 6-5 15,-6-3-2-15,3 11 0 0,3-5-9 0,-3 7-3 16,-3-2 0-16,3-1 0 0,0 6-44 0,0-5-9 0,-3-3-1 16,7 3-1-16,-4-5-14 0,6-4 0 0,0-7-12 0,3 5 12 15,-3-10-16-15,6-3 4 0,0 0 1 0,0-8 0 16,6 5 2-16,0-5 0 0,3-3 0 16,0-2 0-16,-3 0 9 0,-1 2 16 0,4-7-4 0,-3 7-1 15,-3-8-11-15,0 6 12 0,3-3-12 0,-3-2 12 16,0-1 0-16,0 0 0 0,0 1 0 0,-3-6 0 15,3 3-4-15,-3 0-8 0,0-3 12 0,-3-6-4 16,3 1-8-16,0-5 0 0,0 5 0 0,3-3 0 16,6-3 8-16,-6 1-8 0,0 7 8 0,0 4-8 15,6 1 36-15,-6 4 1 0,0 2 1 0,-3 8 0 16,0 0 11-16,0 0 3 0,6 5 0 0,-3 3 0 16,3 0-42-16,0 0-10 0,0 3 0 0,3-4 0 15,0-1-20-15,2 2-7 0,1-6-1 0,0-4 0 16,3-1-139-16,0-8-28 0,-3-7-5 0,6-9-864 15</inkml:trace>
  <inkml:trace contextRef="#ctx0" brushRef="#br0" timeOffset="86025.86">13754 15243 2829 0,'3'-8'62'0,"-3"8"13"0,6-3 2 0,-4-2 3 0,4 2-64 0,3-2-16 0,3 5 0 0,0-5 0 32,6-1-56-32,3-2-16 0,0-2-2 0,5-1-1 0,-2-5 43 0,6 3 9 0,-3-3 2 0,3 3 0 15,-1-3-19-15,1 3-3 0,-3 2-1 0,0-2 0 16,-3 2-8-16,-1 1-1 0,-2 2-1 0,0-3 0 16,-3 3 4-16,0 0 1 0,-3 1 0 0,0-1-553 15,-4 0-110-15</inkml:trace>
  <inkml:trace contextRef="#ctx0" brushRef="#br0" timeOffset="86291.64">14274 14862 2106 0,'0'0'46'0,"0"0"10"0,-5 5 1 0,-1 3 3 0,-3 0-48 0,3 2-12 16,3 4 0-16,-3 4 0 0,0 3 76 0,3 6 14 15,0 2 2-15,3 5 1 0,3 6-35 0,-3 5-7 16,3 3-2-16,0 4 0 0,0 4-23 0,3 2-5 16,-3 0-1-16,-3-5 0 15,3 8-37-15,-3-5-8 0,0 2-2 0,0-8 0 16,-3-5-37-16,0-2-8 0,-3-9-2 0,0-5 0 15,0-8-106-15,-3-5-22 0,3-5-4 0,-3-11-1 16,0-8 81-16,0-8 16 0,0-11 3 0,0-7 1 0,6-6 106 0,-3 1 12 0,6-1 8 16,0 0 0-16,0 1 175 0,6 2 34 0,-6 2 7 0,3 3 2 15,0 3-71-15,3 3-15 0,-3 2-2 0,3 3-1 16,-3 0-75-16,3 2-15 0,0-2-3 0,3 3-1 16,-3-1-39-16,6 3-8 0,-3-2-8 0,6-1 11 31,-3 1-110-31,2-1-21 0,4 1-5 0,0-4-655 0,0 1-130 0</inkml:trace>
  <inkml:trace contextRef="#ctx0" brushRef="#br0" timeOffset="86887.556">14736 14502 2113 0,'3'-8'46'0,"3"0"10"0,0-8 1 0,0 0 3 0,3 0-48 0,0 0-12 0,-6 3 0 0,2 3 0 16,-2-1 67-16,0 6 10 0,0-1 3 0,-3 6 0 15,0 0-22-15,0 0-4 0,-6 6-1 0,0 4 0 16,-2 6-32-16,-1 3-6 0,-3 2-2 0,0 5 0 0,0-2-22 15,0 3-5-15,-3 4-1 0,0-2 0 32,0 1-34-32,0-4-7 0,1 1-2 0,-1-1 0 0,3-5-8 0,-3 0-2 0,3-2 0 0,0-9 0 0,0 4 36 0,0-4 6 0,6-4 2 0,0-1 0 15,0 0 24-15,6-5 0 0,0 0 12 0,0 0-4 16,0 0 35-16,0 0 7 0,0 0 2 0,9 0 0 16,6 0-22-16,0 0-4 0,3-3-1 0,3 1 0 31,0-3 6-31,-1-1 1 0,1 4 0 0,0-6 0 15,0 5-13-15,0-2-3 0,-3-1 0 0,0 4 0 16,-7-1-8-16,-2 3-8 0,3 0 9 0,-3 3-9 16,-6 5 9-16,3 2-9 0,-6 4 8 0,0 1-8 15,-3 4 0-15,0 5-11 0,-3 2 1 0,0 6 0 0,-3-3 10 0,0 3 0 0,1-3-9 0,-4 3 9 32,3-6-27-32,0 1-1 0,0-4 0 0,0-1 0 15,0-7-8-15,0-1-3 0,0-4 0 0,-3-4 0 0,3-4-8 16,-3-2-1-16,-6-8-1 0,7 0 0 0,-1-5-56 0,0-5-11 0,-3-4-3 15,6 1 0-15,0-5 79 0,3 2 16 0,-3 0 4 0,0 3 0 16,3 2 127-16,0 6 25 0,0 3 6 0,-3 2 1 16,1 8 6-16,2 0 2 0,0 5 0 0,0 3 0 15,0 2-88-15,0 6-18 0,0 6-3 0,3-1-1 0,3 5-29 16,-3 6-8-16,0 5 0 0,6 3 0 0,3 5 0 0,-3 5-8 16,0 5 8-16,0 4-12 0,0 2 12 0,3 5 0 15,-3 2 0-15,0 1-8 0,-3 5 19 0,3 0 4 16,-3 0 1-16,0 3 0 0,-3 3-1 0,3-1 0 15,-3-2 0-15,6-3 0 0,-3 3-15 0,0-3 0 16,0-3 0-16,0-2 0 0,6-8-16 0,-6-3-7 16,0-13-1-16,3-3 0 15,2-5-32-15,-2-10-8 0,-3-1 0 0,3-13-1 16,-3 1-154-16,3-4-30 0,-3-10-7 0</inkml:trace>
  <inkml:trace contextRef="#ctx0" brushRef="#br0" timeOffset="87387.439">15307 15055 3020 0,'-12'0'67'0,"4"0"13"0,-4 5 4 0,-3 0 0 0,0 3-68 0,-3 6-16 0,0 4 0 0,0 3 0 16,-6 8-14-16,7 6-6 0,-4-1-2 0,0 3 0 31,3-2-23-31,0-4-5 0,3 1-1 0,3-5 0 16,0-4-166-16,1-4-34 0,2-6-6 0,6-2-2 0</inkml:trace>
  <inkml:trace contextRef="#ctx0" brushRef="#br0" timeOffset="87567.892">15215 15097 2541 0,'0'0'56'0,"9"-3"11"0,0-2 2 0,0 3 3 0,0 2-57 0,0 2-15 0,0 1 0 0,3 2 0 16,-1 3 51-16,1 3 7 0,3-1 2 0,3 3 0 15,0 1-30-15,0-1-6 0,0 3 0 0,0 0-1 16,2-3-23-16,1 0-12 16,3 0 2-16,0-2 0 0,0-3 10 0,-1 0-13 0,1-3 5 0,3-5 8 31,-3 0-48-31,3-3-3 0,-1-2 0 0,1-3 0 15,0-2-17-15,3-1-3 0,-6 0-1 0,2-2-653 0,-2 0-131 0</inkml:trace>
  <inkml:trace contextRef="#ctx0" brushRef="#br0" timeOffset="87739.702">15596 14766 2869 0,'-15'0'63'0,"6"6"13"0,-3 2 2 0,-3 5 3 0,-2 5-65 0,-1 4-16 0,3 7 0 0,-3 5 0 0,-3 6 0 15,6 5-16-15,-3 0 4 0,7 2 0 0,-1 6 12 0,6 3 0 16,3-1 0-16,0 1 0 0,6-1 0 0,0-2 0 16,0-8 0-16,6 0 0 15,2-5-108-15,4-8-21 0,0-6-5 0,3-5-623 16,3-10-125-16</inkml:trace>
  <inkml:trace contextRef="#ctx0" brushRef="#br0" timeOffset="88484.702">16081 14576 3164 0,'0'0'70'0,"0"0"14"0,0 0 4 0,0 0 0 0,-3 8-71 0,3 2-17 0,3 4 0 0,-3 2 0 16,3-3-12-16,0 3-7 0,6-3-1 15,0 3 0-15,3-3 1 0,3-2 0 0,0-1 0 0,3 1 0 32,2-3-32-32,1 0-6 0,0-3-2 0,0 0 0 15,3-2 26-15,0-3 5 0,-4 0 0 0,1-5 1 16,3 2-9-16,-3-5-3 0,-6 0 0 0,3-3 0 15,-3 1-13-15,-1-6-4 0,-2-3 0 0,0-2 0 16,-3-8-61-16,0-3-13 0,0-5-2 0,0-2-1 16,-6-9 35-16,6 3 7 0,-6-3 2 0,-3 6 0 0,6 0 112 0,-6 7 22 0,0 4 5 0,0 4 1 15,0 3 73-15,-6 9 16 0,0 4 2 0,-3 6 1 16,3-1-27-16,-3 9-6 0,0 2-1 0,0 3 0 16,0 3-57-16,0 5-11 0,3 2-2 0,-3 6-1 0,3 2-30 0,-2 6-8 0,2 5 0 0,3 6 0 15,-3 4 0-15,0 1 0 0,-3 2-10 0,0 6 10 16,0 2-17-16,0 5 3 0,-3 4 1 0,0 1 0 15,0-2 5-15,0 1 8 0,0-4-13 0,-2-5 5 32,2-2-95-32,0-3-18 0,3-8-4 0,3-8-1 15,0-5 55-15,3-11 11 0,-3-8 3 0,6-2 0 0,0-11 39 0,0-8 8 0,0-6 2 0,0-7 0 16,0-5-27 0,0-3-5-16,0-3 0 0,-3 0-1 0,3-2 50 0,0 2 11 0,0 6 1 0,-3-1 1 15,0 3 61-15,0 3 12 0,0 3 2 0,0 2 1 0,3 2-20 16,-3 4-4-16,3-3-1 0,0 5 0 15,3-3-42-15,0 1-9 0,6 4-2 0,0-2 0 0,3 0 1 16,6 6 0-16,-6-1 0 0,6 3 0 0,2 3-8 16,1 2-1-16,0 6-1 0,0 2 0 0,-3 5 7 0,0 4 2 15,-1 1 0-15,-2 4 0 0,-3-1-8 0,0 6-2 16,-6-3 0-16,0 6 0 16,-3-4-34-16,-3 4-8 0,0-4 0 0,0-4-1 15,-3-1-37-15,-3-2-7 0,-3-5-2 0,0-1 0 16,-6-2 15-16,0-3 4 0,-2-2 0 0,-4-1 0 0,-3 1 60 0,3-3 0 15,0-3 14-15,-3 1-2 0,4-1 40 0,-1-2 9 16,3-1 2-16,0-2 0 0,6 0 4 0,0 0 1 0,0-2 0 16,3-1 0-16,6 0-32 0,0-2-5 0,0-3-2 15,3-3 0-15,3 3-19 0,3-2-10 0,6-1 10 0,3 1-10 16,3 2 8-16,0 0-8 0,3 3 0 0,0-1 9 16,2 4 7-16,1 2 0 0,6 2 1 0,-3 4 0 15,0 1-7-15,2-1-2 0,4 2 0 0,-3-3 0 16,3 0-8-16,-1-2 0 0,4 2 0 0,0-5 0 31,2 0 0-31,-5 0 0 0,-6-5 0 0,6 0 0 16,5-3 0-16,-11 0 0 0,-9 0 0 0,3-3-885 0,-3-2-173 0</inkml:trace>
  <inkml:trace contextRef="#ctx0" brushRef="#br0" timeOffset="108000.353">3580 15407 3128 0,'-15'-27'89'0,"12"14"19"0,6 0-87 0,9-6-21 0,6 3 0 0,5 1 0 16,10-7-16-16,3 4-7 0,8-1-1 0,7-2-1 15,3-5-7 1,5-1-2-16,1-2 0 0,2 0 0 0,-2-3 34 0,-1-2 19 0,1 2-3 0,-1 0 0 15,1 3 7-15,-7 3 1 0,-2 2 0 0,0 3 0 16,-7 2-24-16,-2 6 0 0,-3 2 0 0,-7 9 0 31,-5 2-18-31,0 2-8 0,-3 4-2 0,-6 4 0 16,-6 6-124-16,-1 3-24 0,-5 5-6 0,-3 5-552 0,-6 0-110 0</inkml:trace>
  <inkml:trace contextRef="#ctx0" brushRef="#br0" timeOffset="108285.871">4270 15542 2937 0,'-24'16'64'0,"13"-3"14"0,-4-3 2 0,0 9 4 0,0 2-68 0,0 11-16 16,3 2 0-16,-3 6 0 0,3 5 31 0,3 2 2 16,0 4 1-16,3-1 0 0,1-2-34 0,-1-1 0 15,3 1 0-15,0-6 0 16,6-2-27-16,3-8-9 0,0-6-1 0,2-7-1 16,7-11-119-16,-3-8-24 0,6-6-5 0,3-15-1 15,3-11 92-15,-3-7 19 0,5-6 3 0,-5-8 1 16,0-3 0-16,0 1 1 0,0 10 0 0,-6 5 0 0,-1 6 172 0,-5 7 35 15,0 9 6-15,-3 7 2 0,0 3-5 0,-6 8-1 16,0 0 0-16,6 8 0 0,-3 8-50 0,3 0-9 0,0 8-3 16,-3-3 0-16,0 5-44 0,6 3-10 0,3-5-2 15,3 0 0-15,3-3-20 0,2-2 0 0,-2-4 0 0,6-4 0 32,3-3-30-32,-3-5-4 0,3-9-1 0,-4 1 0 15,4-6-115-15,-6-4-23 0,3-7-5 0,-3-7-591 0,-4-5-119 0</inkml:trace>
  <inkml:trace contextRef="#ctx0" brushRef="#br0" timeOffset="108542.93">4806 15348 1930 0,'-9'-29'55'0,"3"19"11"0,0-1-53 0,3 3-13 0,-6 0 0 0,3 3 0 16,0 5 185-16,3 0 35 0,0 5 6 0,0 6 2 15,0 5-92-15,6 8-19 0,0 7-3 0,6 9-1 16,0 8-57-16,9 13-12 0,3 5-3 0,6 10 0 16,0 6-21-16,5 6-5 0,4 2-1 0,3 2 0 15,2 1-14-15,1-6 0 0,-3-5 0 0,-1-2 0 16,4-4 0-16,-6-4 0 0,0-6 0 0,-1-8 0 0,1 0-16 15,-6-5 1-15,-3-8 0 0,-4 0 0 16,-8-5-11-16,-3-3-2 0,-6-3-1 0,-3-2 0 16,-9-3-9-16,-6-2-2 0,-6-1 0 0,-2-7 0 0,-13-1 8 0,-3-5 2 15,-9-2 0-15,-2-8 0 0,-1 2 10 0,-8-5 3 0,-4-8 0 0,1-3 0 16,-1 3 25-16,3-5 6 0,4 0 1 0,5-3 0 16,4 6-3-16,2-4-1 0,6 1 0 0,6-5 0 31,4-1-103-31,2-2-20 0,6-6-4 0,3-4-1056 0</inkml:trace>
  <inkml:trace contextRef="#ctx0" brushRef="#br0" timeOffset="108980.339">5160 14944 2937 0,'0'0'64'0,"0"0"14"0,0 0 2 0,6 0 4 0,3 2-68 0,6 4-16 0,-3-1 0 0,6 0 0 16,3 0-61-16,-1 1-16 15,-2-4-3-15,3 6-742 0,0-2-148 0</inkml:trace>
  <inkml:trace contextRef="#ctx0" brushRef="#br0" timeOffset="109152.164">5526 15335 2520 0,'6'37'56'0,"-6"-16"11"0,0 9 2 0,3 7 1 0,3 8-56 0,3 13-14 15,0 8 0-15,3 5 0 0,0-2 22 0,0 0 2 16,6-3 0-16,-3-2 0 0,-1-11-12 0,1-1-3 16,3-9 0-16,-3-6 0 0,3-5-9 0,-3-3 0 15,3-8-12-15,0 0 12 16,2-2-83-16,-5-9-9 0,0-2-1 0,-6-5-976 16</inkml:trace>
  <inkml:trace contextRef="#ctx0" brushRef="#br0" timeOffset="110152.007">5592 14896 2800 0,'3'-34'62'0,"0"18"13"0,0 0 2 0,6-3 1 0,3-2-62 0,0 3-16 0,5-6 0 0,-2 0 0 31,6-2-18-31,0-3-6 0,6-1-2 0,-3-4 0 0,-1 0 26 0,-2-3 0 0,3 0 0 0,-3-1 0 31,0-4-30-31,-1 2-10 0,-2 3-3 0,0 0 0 16,-3 3-36-16,0 5-7 0,-3 0-2 0,0 2 0 0,-3 6 49 16,-3 5 10-16,0 6 1 0,-3 2 1 0,0 0 27 0,-3 8 0 0,0 0 9 0,-3 10-9 15,0 4 42-15,0 9 2 0,-3 4 0 0,-3 13 0 16,0 10 9-16,0 8 3 0,0 3 0 0,-3 8 0 0,0 2-29 16,0 1-6-16,3-1-1 0,0-2 0 15,-3-6-20-15,4-7 0 0,-1-3 0 0,3-8 0 0,-3-3-11 16,0-7 11-16,-3-4-13 0,3-4 5 0,3-1 8 15,0-5 0-15,3-5 0 0,0-3 0 0,0 1 0 0,3-6 0 16,-3-3 0-16,0-2 0 0,0-3-11 0,3 0 0 16,9-6 0-16,0-4 0 0,3-6 11 0,6 0 0 15,-3-5 0-15,6 0 0 0,2-3 24 0,-2 0 3 16,3-2 1-16,0-1 0 0,0-2 29 0,-4 2 7 16,4 1 0-16,-3 2 1 0,-3 3-29 0,0 3-5 15,-3 2-2-15,-3 2 0 0,-6 6-20 0,3 6-9 16,-1-1 8-16,-5 8-8 0,0 1 0 0,-3 7-11 15,-3 3 1-15,3 8 0 16,-6 5-20-16,1 0-4 0,-4 5-1 0,0-2 0 16,0 2-11-16,0-4-2 0,-3-1-1 0,3-6 0 0,6-1 25 0,-6-4 4 0,3-7 2 0,3-1 0 15,-6-4 18-15,9-6 0 0,0 0 0 0,-3 2 9 16,0-2-9-16,3 0 8 0,0 0-8 0,-3-5 8 16,3 5-8-16,-3-5 10 0,0-1-10 0,3 6 10 15,0 0 24-15,-3 0 5 0,0 3 1 0,3-3 0 16,-3 5-8-16,-3 6-2 0,3-1 0 0,0 4 0 15,-2 2-30-15,2-3 8 0,0 3-8 0,-3 2 0 32,0 1-20-32,3-1-8 0,-3 6 0 0,3-5-1 0,0-1-19 15,0 1-3-15,0-1-1 0,3-5 0 0,0 6 28 0,0-3 4 0,0-3 2 0,3 0 0 16,0-2 18-16,0-3 0 0,3-3 0 0,3 3 9 16,0-3 5-16,2-5 1 0,1-2 0 0,0-4 0 15,-3 1 1-15,3-3 1 0,3 0 0 0,-3 0 0 16,0 3-3-16,-6 2-1 0,-6 3 0 0,0 0 0 0,0 11 18 0,-6 2 3 15,-3 8 1-15,-3 11 0 0,0 5-11 0,-3 3-1 16,-3 5-1-16,3-3 0 0,1 6-22 0,-1-11 0 16,3-3 0-16,3-7 0 0,0-6 0 0,6-5 0 15,3-3 0-15,3-5 0 0,-3-8 16 0,9 0-2 16,3 0 0-16,3-3 0 0,3-2-4 0,-1-3-1 16,1-3 0-16,3 3 0 0,0 0-9 0,0 1 0 15,-3-1 0-15,-1 0 8 0,1 0-8 0,0 2 0 16,0 1 9-16,-3 2-9 0,-3-2 0 0,-3 0 0 15,6-3 0-15,-3 8 0 16,-4-8 0-16,4 0 0 0,0-2-12 0,0 2 4 16,0-8-97-16,-3-3-19 0,0-2-4 0,0-5-1 15,0-6-106-15,0-3-21 0,-9 1-4 0,6 0 0 16,-3-3 128-16,-3 5 25 0,0 0 6 0,-6 6 1 0,0-1 161 0,0 11 33 0,0 3 6 0,-6 5 2 16,-6 3 73-16,6 2 14 0,3 8 3 0,-3 3 1 15,3 6-49-15,0-1-9 0,1 5-3 0,-1 6 0 16,3 3-52-16,0-1-12 0,-3 9-1 0,6-1-1 15,0 3-38-15,0 3-8 0,3 2-2 0,-3 0 0 16,3-2-10-16,-3 2-8 0,0-5 12 0,3 0-12 16,-6 0 8-16,3 0-8 0,3-2 0 0,0-1 0 15,-3-5 0-15,3 0-16 0,0-2 4 0,0-6 0 16,3-2-160 0,3-6-32-16,0-8-7 0,0-2-929 0</inkml:trace>
  <inkml:trace contextRef="#ctx0" brushRef="#br0" timeOffset="110261.429">6336 15936 2559 0,'12'-27'56'0,"-6"19"12"0,3-2 3 0,-3-3 1 0,0 5-58 0,3 0-14 15,-3 2 0-15,2 1 0 0,1 3 99 0,-9 2 17 16,9 2 3-16,6-2 1 0,0 5-60 0,0 3-11 16,0-2-2-16,6 2-1 0,3 0-33 0,2 0-13 15,4-3 11-15,0 0-11 16,3-5-128-16,-1 0-31 0,4-5-6 0,3-8-2 0</inkml:trace>
  <inkml:trace contextRef="#ctx0" brushRef="#br0" timeOffset="111292.363">7006 14806 3085 0,'0'0'68'0,"-9"0"13"0,-3 3 3 0,0 5 4 0,-3 2-71 0,0 9-17 0,0 2 0 0,-3 8 0 16,1 3-13-16,2 2-7 0,0 3 0 0,0 0-1 16,3 0 21-16,3 3 18 0,0-3-3 0,9-3-1 15,0-2-14-15,6-5-8 0,0-6 8 0,3-5-13 16,3-3-1-16,3-2 0 0,0-4 0 0,3-1 0 15,-1-4 3-15,1 1 1 0,3-6 0 0,0 1 0 16,-6-1-3-16,6 0-1 0,2 1 0 0,1-3 0 16,0-1 14-16,-3 1 15 0,0-3-3 0,6-3-1 15,2 1 0-15,1-6 0 0,-6 0 0 0,0-5 0 16,3-6-11-16,-7 1 0 0,1-6 0 0,-6-5 0 16,-3-5-75-16,-3-8-7 0,3-3-2 15,-3-6 0-15,-12 1 14 0,3 5 2 0,3 3 1 0,-6 5 0 16,-3 3 23-16,-3 7 4 0,3 6 0 15,0 8 1-15,-3 8 83 0,0 8 17 0,-9 2 3 0,6 11 1 0,3 5 44 16,0 6 9-16,-5 7 2 0,-1 11 0 0,3 5-60 16,6 6-12-16,6 10-3 0,-3 3 0 0,0 3-23 15,6-1-5-15,6 3-1 0,0-5 0 0,-3 0-8 0,3-3-8 16,6-5 9-16,2-5-9 0,-2-3 0 0,0-8 0 16,-6-5-13-16,3-3 4 15,6-8-15-15,-6-3-4 0,-6 1 0 0,3-11 0 16,3-3-136-16,-4-5-27 0,1-8-5 0,0-10-2 15,-6-12-91-15,3-12-19 0,3-13-3 0,0-9-1 16,-6-7 219-16,0-1 43 0,9-7 9 0,-3 2 1 0,0 3 196 0,0 5 38 16,-3 3 8-16,3 13 2 0,3 6 64 0,-7 7 12 15,-5 5 4-15,0 9 0 0,6 2-140 0,0 8-27 0,-3 3-5 16,-3 3-2-16,-6 4-62 0,6 6-12 0,9-2-2 0,-9 2-1 16,0 10-21-16,6 1-12 0,9 5 12 0,3 7-12 15,-3 4 0-15,3 2 0 0,3 5 0 0,5 3 0 31,4 0-36-31,-3 1-10 0,-3-4-2 0,0-2-1 16,5-6-12-16,-5-5-3 0,-6-5 0 0,3-3 0 16,-9-5-104-16,6-5-20 0,-1-6-5 0,-5-5-1 15,-9-5-5-15,3-8-1 0,3-5 0 0,-6-6 0 0,-6-5 164 0,-3-3 36 0,0 0 0 0,3 1 0 16,0-4 159-16,0 4 29 0,-6-4 7 0,1 1 1 16,8 2-12-16,-6 1-3 0,-3-1 0 0,3 6 0 15,-3 2-84-15,6 3-17 0,0 2-3 0,0 6-1 16,-3 8-36-16,3 2-8 0,9 6-2 0,-6 5 0 15,0 0-14-15,6 8-4 0,6 5 0 0,6 8 0 16,-1 6-12-16,4 7 0 0,-3 6 0 0,12 5 0 0,3 2 0 16,-1 1 0-16,-11 2 0 0,3 1 0 0,3-1-21 0,0 3-1 15,-1 2 0-15,-5-2 0 0,-6-2 3 0,3 1 1 16,-3-4 0-16,-6 2 0 16,-3-2-10-16,-3 2-1 0,0 1-1 0,-3-4 0 15,-3-7-54-15,0-3-10 0,-6-5-2 0,0-11-1 16,3-3 18-16,-3-10 4 0,-12-2 1 0,6-12 0 0,3-7 62 0,0-6 12 15,-5-7 0-15,-4-6 8 0,0-2 24 0,6-3 4 16,3 0 2-16,0 2 0 0,-9 4 39 0,10 2 8 16,2 5 2-16,6 3 0 0,3 2-7 0,0 3-2 0,0 3 0 0,6 2 0 15,8 1-42-15,-2 2-9 16,-3 0-2-16,6 3 0 0,12 5-13 0,-3 0-2 0,3 2-1 0,-1 4 0 16,4 1-9-16,3 1 0 0,-3 3 0 15,2 2 8-15,1 3-8 0,-3 5 0 0,0 0 0 0,-1 6 0 16,-5 2 0-16,0 3-14 0,-3 2 3 0,-3 3 1 15,-3 0-10-15,-1 0-3 0,1-2 0 0,-3-6 0 16,0 0 7-16,-3-5 0 0,0-6 1 0,3-5 0 16,-3-5 15-16,3-2 0 0,0-6 0 0,0-6 0 15,2 1 0-15,1-5 0 0,0-4 0 0,3-4 0 16,0-3 0-16,-3-3 10 0,3 0-2 0,-3-2 0 16,2-1-8-16,1 1-16 0,0-4 4 0,3-1 1 15,-3-1-128 1,9-5-25-16,2-8-6 0</inkml:trace>
  <inkml:trace contextRef="#ctx0" brushRef="#br0" timeOffset="152812.266">10584 10800 2919 0,'14'-29'83'0,"-2"16"17"0,0-3-80 0,12-2-20 16,3 2 0-16,6-3 0 0,5 1 0 0,4 4 0 16,3 1 0-16,-1 0 0 0,1 2 0 0,-3 3 0 15,-1 3 0-15,-5 0 0 16,3 2-104-16,-7 1-16 0,1 2-4 0,-3-3-632 15,-3 3-128-15</inkml:trace>
  <inkml:trace contextRef="#ctx0" brushRef="#br0" timeOffset="153109.038">10994 11205 2440 0,'0'16'54'0,"-3"16"11"0,0 10 3 0,3 6 0 0,0 2-55 0,0-2-13 0,3-3 0 0,0-6 0 16,0-7 28-16,3-8 2 0,0-6 1 0,3-7 0 15,0-3-31-15,-3-8 0 0,3-3 0 0,0-7 0 32,0-4-52-32,-3-1-3 0,-3-7-1 0,3-1 0 0,-3 1 15 0,3-1 2 15,-3 4 1-15,0-2 0 0,0 8 25 0,0-1 5 0,2 6 8 0,1 3-13 16,0 3 24-16,3 4 5 0,0 6 0 0,3 0 1 16,0 3 11-16,0 5 3 0,0-1 0 0,3 4 0 15,0-3-19-15,-3 2-3 0,-4 1-1 0,1-1 0 16,0-2-8-16,-3 0-11 0,-3-3 3 0,0-2 0 15,0 2-1-15,-3-5 0 0,-3 0 0 0,-3 0 0 16,-3-5 9-16,3 2-13 0,-3-5 5 0,1-5 8 16,-4-1-50-16,3-4-2 0,0-6-1 0,-3-5-912 15</inkml:trace>
  <inkml:trace contextRef="#ctx0" brushRef="#br0" timeOffset="153312.116">11292 10956 2165 0,'21'6'61'0,"-6"2"14"0,-3 5-60 0,8 5-15 15,1 6 0-15,0 3 0 0,3 2 64 0,3 8 11 16,-3 0 1-16,2 8 1 0,1 0-18 0,-3 2-4 16,3 4-1-16,-4-1 0 0,1-2-10 0,-3 5-1 0,0-3-1 0,-6 0 0 15,-3-2-33-15,3-1-9 0,-3-4 0 16,-4-4 0-16,-2-4 11 0,-3-4-3 0,0-7 0 0,-3-3 0 16,-3-2-8-16,0-6 0 0,-3-2 0 0,-5-1 0 31,-1-7-124-31,0-6-20 0,-3 1-4 0,-3-9-572 0,0-5-116 0</inkml:trace>
  <inkml:trace contextRef="#ctx0" brushRef="#br0" timeOffset="154256.202">11831 10544 3120 0,'-6'-6'88'0,"6"6"20"0,0 0-86 0,0 0-22 31,0 0 0-31,0 0 0 0,12-2 0 0,6 4-12 0,-1 4 2 0,4-1 0 15,3-2 1-15,0-1 0 0,3 1 0 0,-1 0 0 32,1 2-42-32,0-3-8 0,3 1-1 0,0 0-1 0,-4-3-29 0,1 0-6 0,-6 0 0 15,0 0-1-15,-3 2 39 0,-6 1 8 0,-4 0 2 0,-5 2 0 16,-3-5 32-16,0 8 8 0,-3 3 8 0,-8-1-13 16,-4 3 55-16,0 3 11 0,6 0 3 0,-3 0 0 15,-3 2-14-15,0 1-2 0,3-3-1 0,-3 2 0 16,6-2-19-16,-2 0-4 0,5 0-1 0,-3-5 0 15,6-1-3-15,0-2-1 0,3-8 0 0,0 0 0 0,0 5-11 16,0-5 0-16,0 0 0 0,0 0 0 0,9 3 0 16,0-3 0-16,0 0 0 0,2 0 0 0,1 3 0 0,-3-3 0 15,0 2-9-15,3 6 9 0,6 0 0 0,-3 5 0 16,-3 6 0-16,3 2 0 0,3 3 0 0,-1 0 0 16,-5 0 0-16,3 2 9 0,0-5-9 0,0 0 0 15,-6-2 0-15,3-6 0 0,-3 0-9 0,0-5-1 16,0-2 0-16,-4-4 0 0,-5-2-3 0,9-2-1 15,0-4 0-15,0 1 0 0,-6-3 6 0,3-3 8 16,0 4-13-16,-3-4 5 0,3 0 8 0,-3 1 0 0,-3-3 0 0,3 2 0 16,-3 0 0-16,3 1-13 0,-6-3 3 15,3-3 1 1,0 0-22-16,0 3-4 0,3-6-1 0,-3 3 0 16,0-2 4-16,0 4 1 0,3 1 0 0,0 5 0 0,0 0 31 0,-3 8 10 0,0 0 0 0,6 8 0 15,-3 6 30-15,6 7 7 0,-3 2 1 0,3 9 0 16,0 3-10-16,0 4-2 0,2 1 0 0,-2 8 0 15,6 2-20-15,-3 0-4 0,0-2 0 0,6 2-1 16,-3-2 0-16,3-1 0 0,-3-4 0 0,-1-1 0 16,-2-2 8-16,0-3 1 0,3 0 1 0,-6-5 0 15,3-3-21-15,-3 0 0 0,-6-5 0 0,3-6 0 16,-3-2-16-16,-3 0-2 0,-6-6 0 0,0-2 0 16,-3-5-31-1,0-6-7-15,-9-5 0 0,3-2-1 0,-6-6-12 0,1-3-3 0,-1-2 0 0,3 0 0 16,0-3 43-16,0 3 8 0,6 0 1 0,0 5 1 15,3 0 40-15,1 3 8 0,5 0 2 0,-3 5 0 0,6 0 17 0,3 3 4 16,0-1 1-16,0 4 0 0,5-1-17 16,1 3-3-16,3-3-1 0,6 3 0 0,3 0-8 0,3 3-1 15,3-3-1-15,-4 3 0 0,4-1-14 0,0 1-8 16,0 0 10-16,-3 4-10 0,-1-1 8 0,-5 4-8 16,0 1 0-16,-3 2 9 0,0 0 0 0,-6 3 0 15,0 0 0-15,0 3 0 0,-3-3-1 0,0-1-8 16,-3 1 12-16,3-2-4 0,-3-4-8 0,-1-2 0 15,4-3 9-15,-6-5-9 0,0 0 0 0,9-5 0 16,3-6 0-16,-3-2-12 0,0-8 12 0,3-3-13 16,3-5 5-16,-3-5 8 0,0-3-16 0,3-3 5 15,2-2 1-15,1 2 0 16,0 0-71-16,0 3-15 0,3 3-2 0,0 2-621 0,0 0-124 0</inkml:trace>
  <inkml:trace contextRef="#ctx0" brushRef="#br0" timeOffset="154534.007">13230 10374 2952 0,'-15'0'84'0,"9"3"18"0,-3 0-82 0,3 7-20 0,3 3 0 0,0 6 0 15,3 7-20-15,6 6-9 0,3 8-2 0,3 7 0 0,3 4 31 0,3 10 0 16,-1 5-8-16,4 3 8 16,0 2 0-16,0-2 15 0,3 2-3 0,-3-2-1 0,-1-8-11 0,1-6-9 0,-6-7 9 0,3-11-13 31,-6-8-39-31,0-8-8 0,-3-7-2 0,0-4 0 16,0-10-10-16,-6-8-1 0,-3-8-1 0,-3-10-630 0,-3-9-125 0</inkml:trace>
  <inkml:trace contextRef="#ctx0" brushRef="#br0" timeOffset="155153.253">13295 10565 1937 0,'3'-21'55'0,"-3"13"12"0,0-6-54 0,6 1-13 0,-3 0 0 0,6-3 0 16,0 3 105-16,3-3 19 0,6 3 3 0,0 0 1 15,2 2-44-15,4 3-8 0,6 3-1 0,3-1-1 16,2 1-32-16,1 3-6 0,3-1-2 0,0 0 0 16,2-2-34-16,1 5 0 0,0-3 0 0,2 6 0 15,1-3 10-15,0 8-2 0,-1 0 0 0,1 2 0 0,-1 4 20 16,1 4 4-16,-3 1 1 0,-4 2 0 0,1 0-9 0,-6 3-1 15,3-3-1-15,-4 3 0 0,-5 0-14 16,0-1-8-16,-3 4 10 0,-6-3-10 0,-1 2-10 0,-8-2-8 16,-3 0-2-16,-6 2 0 15,-6 1-27-15,-5-3-5 0,-7-1-2 0,-6 1 0 16,-3-3-50-16,-6-2-9 0,-5-3-3 0,-4-3 0 16,-6-5 3-16,-5 0 0 0,-4-3 0 0,1-2 0 0,-1-6 94 0,1-5 19 15,-1-2 0-15,0-4 8 0,7 1 58 0,5-3 11 16,6-2 3-16,7 2 0 0,5 0 5 0,3-3 2 15,9 6 0-15,3-5 0 0,9 2-46 0,3 0-9 16,3-3-1-16,6 1-1 0,6 2-17 0,0 3-3 0,3 0-1 16,3 5 0-16,6-3 10 0,-4 8 1 0,4 1 1 0,0 2 0 15,-3 2-5-15,0 6 0 0,-4 3-1 0,1 0 0 16,-6 4-15-16,3 4 0 0,-3 2 0 0,-3 3 0 16,-3 0 0-16,-3 0-13 0,3-3 1 0,-4 0 0 15,-2 0 12-15,0-5 0 0,0 0-10 0,-3-3 10 16,0-2 0-16,0-3 8 0,0-3 0 0,0-5 0 15,0 0 20-15,0 0 4 0,0 0 1 0,0 0 0 16,0 0-18-16,0 0-4 0,0 0-1 0,-6 0 0 16,1 0-10-16,-1-5 0 0,0-1-10 0,0-2 10 31,-3-5-37-31,0-3-2 0,0-2 0 0,0-3 0 0,0-9-28 0,-3 1-5 0,0-2-2 0,3 1 0 16,0-1-2-16,0 2 0 0,3 2 0 0,1 6 0 15,-1 2 76-15,3 9 0 0,0 2 9 0,3 8 1 16,0 5 54-16,3 6 10 0,3 10 2 0,2 5 1 0,4 11-13 15,0 8-4-15,3 11 0 0,3 2 0 0,0 3-14 0,0 3-3 16,6 2-1-16,-4 3 0 0,4-1-11 0,0 1-3 16,3 0 0-16,0-3 0 0,-1-5-11 0,1 0-2 15,-3-6-1-15,0 1 0 0,3-9-6 0,-7-4-8 16,1-6 11-16,-3-5-11 0,-3-3 0 0,0-11-22 16,0-5 3-16,-6-5-873 15,3-10-174-15</inkml:trace>
  <inkml:trace contextRef="#ctx0" brushRef="#br0" timeOffset="155465.888">14608 10123 3195 0,'6'-8'91'0,"-6"8"19"0,0 0-88 0,0 0-22 0,0 8 0 0,0 3 0 31,0 4-50-31,0 4-14 0,-3 5-4 0,3 5 0 16,-3 5 17-16,0 3 3 0,-3 8 1 0,0 0 0 16,0 3-3-16,0 2-1 0,0-2 0 0,3-6 0 15,0-2-2-15,0-8-1 0,0-3 0 0,3-11 0 0,0-2 108 0,3-3 22 0,3-5 4 0,3-2 0 16,0-4-11-16,3-2-2 0,0 0-1 0,6-2 0 16,0-1-26-16,-1 3-4 0,4-3-2 0,3 1 0 15,0-6-26-15,0 2-8 0,5 1 0 0,-2 0 0 16,3-6-56-16,0 1-19 0,0-4-3 0,-4 1-1 15,-2-5-61-15,-6-4-12 0,3-4-2 0,-6-6-542 16,-6-7-109-16</inkml:trace>
  <inkml:trace contextRef="#ctx0" brushRef="#br0" timeOffset="156240.257">14894 10022 2487 0,'0'11'55'0,"-6"13"11"0,0 13 2 0,0 8 2 0,3 10-56 0,0 12-14 15,3 7 0-15,0 5 0 16,3 3 40-16,0 3 6 0,3 2 1 0,0-5 0 15,0-5 1-15,0-6 0 0,0-13 0 0,-1-5 0 16,1-10-36-16,-3-12-12 0,0-7 0 0,0-5 9 16,-6-6-9-16,6-8 0 0,6-7 9 0,-3-6-9 15,0-11-21-15,0-5-9 0,-3-7-2 0,0-9 0 16,3-5-29-16,-3-8-7 0,0-8 0 0,0 0-1 16,0-5-35-16,0-5-8 0,-3-3 0 0,3 0-1 15,3-1 52-15,3 4 10 0,-3 0 3 0,0 4 0 0,3-1 80 0,3 7 16 16,-1 5 3-16,1 9 1 0,3 7 42 0,-3 6 9 15,0 10 1-15,0 5 1 0,-3 3-17 0,0 11-3 16,0 5-1-16,3 8 0 0,-3 5-28 0,-1 8-5 16,4 6-2-16,0 5 0 0,0 7-25 0,0 4-6 15,0-4-1-15,0 6 0 0,0 0-17 0,0 0 0 16,0-2 0-16,0-4 0 0,-1-2-16 0,-2-5 0 16,3-6 0-16,-3-4 0 15,0-6-13-15,0-6-3 0,0-5-1 0,-3-5 0 16,3-2-51-16,-3-9-9 0,-3-7-3 0,0-6 0 15,-3-8 32-15,0-5 7 0,-6-3 1 0,0 1 0 16,0-6 8-16,0 5 3 0,0 0 0 0,0 6 0 0,3 5 57 0,0 8 12 0,0 2 3 0,3 9 0 16,0 4 45-16,0 6 10 0,6 3 2 0,0 10 0 15,3 6-12-15,0 4-1 0,0 4-1 0,6 5 0 16,3 2-17-16,-1 6-3 0,-2-1-1 0,3 6 0 16,0 0-33-16,-3 3-8 0,3 0 0 0,0-3-8 15,-3 2 0-15,-1 4 0 0,-2-6 0 0,0 2 0 16,-3 1 0-16,-3-3 0 0,-3-3-12 0,0-2 12 15,-3-1-24-15,-3-7 2 0,-3-5 0 0,-3-1 0 16,3-7-8-16,-9-3-2 16,0-3 0-16,4-3 0 0,-4-4-8 0,0-6-3 0,-3-3 0 0,0-2 0 0,3-6 34 15,-3-2 9-15,6-3 0 0,-2-5 0 16,2 0 0-16,0-6 0 0,3 1 10 0,6-1-10 0,-3 1 0 0,6-3 0 16,0 2 0-16,6 3 0 0,6 1 0 0,-3 1 0 15,3 4 0-15,-1 2-9 0,10 3 40 0,-3 2 8 16,3 3 1-16,0 3 1 0,3 2-23 0,-1 3-5 15,4 3-1-15,-3 2 0 0,-3 3-12 0,3 0 0 16,3 5 0-16,-7 3 0 0,1 3-13 0,-3-1-3 16,0 6 0-16,-3 3 0 0,0-1-6 0,-6 1-2 15,-3-1 0-15,-3-2 0 0,0 2 15 0,-6-2 9 16,0 0-12-16,-3-3 12 0,-3 0 0 0,-3 0 14 16,3-5-1-16,0 0 0 0,-3-3 28 0,6-2 6 15,0-3 1-15,0-3 0 0,0 0-5 0,6-5-1 0,0 0 0 16,0 0 0-16,0 0-26 0,0 0-6 0,9-7-1 15,0 1 0-15,6-2-9 0,3 3 0 0,3-6 0 0,2 1 0 16,4-1-10-16,0-5 10 0,6-2-13 0,-3-3 5 31,2-3-16-31,1-3-4 0,-3-4 0 0,0-6 0 16,-1-3-99-16,-2-2-20 0,3-3-4 0,0 0-981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6:15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 2622 2451 0,'-3'-13'54'0,"3"13"11"0,0 0 3 0,0 0 0 0,0 0-54 0,6 5-14 0,6 3 0 15,6 0 0-15,-3 3 0 0,15-1 0 0,6 3 0 16,5 3 0-16,13 0 0 0,5-5 9 0,10-3-9 0,2-3 8 15,13 0-8-15,5-7 0 0,9-1 0 16,3-8 0-16,3-2 0 0,7 0 10 0,2-3-2 0,3 0-8 16,0 0 19-16,3-5-3 0,3 3-1 0,3-6 0 15,3 3-5-15,3-1-1 0,3 4 0 0,-3-9 0 16,6 4-9-16,-3 1 0 0,-9-4 0 0,-3-6 8 16,0-2-8-16,-12 2 0 0,-6-5 0 0,-9-3 0 15,-2-2 8-15,-16-3-8 0,-11 0 12 0,-10-5-4 16,-11-3 5-16,-7 3 1 0,-11 2 0 0,-9-5 0 15,-9 3 5-15,-12 2 1 0,-12-5 0 0,-9-5 0 16,-11 5-5-16,-13-5-1 0,-12 5 0 0,-11-3 0 16,-12 1 1-16,-10 5 0 0,-8 2 0 0,-9-8 0 15,-9 4 9-15,-6 4 3 0,-3 3 0 0,-12 0 0 16,0 0-2-16,-3 5 0 0,0 9 0 0,1 1 0 16,-1 7-17-16,-3 1-8 0,-6 9 8 0,3 3-8 0,0 7 0 15,-2 11-12-15,5 5 0 0,-6 8 1 16,3 11-20-16,3 13-4 0,3 5-1 0,6 16 0 15,1 6 4-15,11 2 0 0,8 8 0 0,10 3 0 0,6 7 7 0,12-7 1 16,17-6 1-16,4-2 0 0,17-6 12 0,10-2 3 16,11-5 0-16,12-6 0 15,12-13-24-15,9 0-4 0,15-5 0 0,12-6-724 16,14-2-144-16</inkml:trace>
  <inkml:trace contextRef="#ctx0" brushRef="#br0" timeOffset="2350.201">7104 4683 2818 0,'-15'8'80'0,"6"-3"17"0,-6 1-77 0,3-4-20 0,-3 4 0 0,7-4 0 0,2 1 0 0,0-3-9 0,3 0 1 0,3 0 0 15,6-3 8-15,3-2 11 0,5-3-3 0,7 0 0 16,9 0-8-16,12 0 0 0,14 0 0 0,1-2 0 16,-1 2 0-16,10-3 0 0,11 3 0 0,4-2 0 15,2-1-12 1,-3 0-4-16,4-2 0 0,8 3-1 0,6-1 26 0,3 3 6 15,-5 0 1-15,5 0 0 0,3 0-16 0,0 0 0 16,0 3 0-16,1 0 0 0,-1 2 0 0,3 1 0 0,-6 2 0 0,3 2 0 16,0 6 0-16,-2-3 0 0,-4 3 0 15,0 6 0-15,-6-1 9 0,1 0 9 0,-1 6 2 0,-6-1 0 16,-2 3-4-16,-4-2 0 0,-6-3 0 0,-5-1 0 16,-1 1 12-16,-2 3 3 0,-4-3 0 0,-5 0 0 15,-4 0-19-15,-2-1-4 0,-9-1-8 0,-4-4 12 16,-5-2 10-16,-6 0 2 0,-3 0 0 0,-3-3 0 15,-1 1-8-15,-8-4 0 0,-3-2-1 0,-3 0 0 16,-6 0-23-16,3 0-5 0,-3 0-1 0,0 0 0 16,-12-5-105-16,0-3-21 15,-3-5-4-15,-5-8-1071 0</inkml:trace>
  <inkml:trace contextRef="#ctx0" brushRef="#br0" timeOffset="3037.797">13310 4302 2698 0,'-6'19'76'0,"6"-9"18"0,-6 3-75 0,3-2-19 0,-3 2 0 0,0-2 0 0,3-1 52 15,0 4 6-15,0-4 2 0,0 3 0 0,3-2-8 0,0 0-2 16,3-6 0-16,3 3 0 0,3-3-32 0,6 0-6 16,3-2-2-16,9-3 0 0,3-5-19 0,11 2-4 15,10 1-1-15,11-1 0 0,7-2 14 0,5 2 0 16,7-2-10-16,5-1 10 0,6 4 0 0,3-1-11 16,1 0 11-16,5 3-8 0,3 0 8 0,3-2 0 15,-3 2 0-15,4 2 0 0,8-2-9 0,0 3 0 16,3 2 0-16,0 1 0 0,-3-6-1 0,-12 2 0 15,-6-2 0-15,-5 0 0 0,-10 0 22 0,0 0 4 16,-2-2 0-16,-4 2 1 0,-9-3-4 0,1 3-1 16,-7-3 0-16,4 3 0 0,-1 3-4 0,-5 0-8 15,-1 2 11-15,-5 0-11 0,-3 3 0 0,-4 0 0 0,-2 0 0 16,-6 0 0-16,-4 3 0 0,-2-3-14 0,6-1 2 0,-12-1 1 31,-10-1-22-31,1-5-5 0,0 0-1 0,-3-3 0 16,-3-5-89-16,-9-2-19 0,-12-11-3 0,-9-3-958 0</inkml:trace>
  <inkml:trace contextRef="#ctx0" brushRef="#br0" timeOffset="5325.859">6756 2297 2127 0,'0'0'47'0,"3"-8"9"0,0-3 3 0,6 3 1 0,-1-10-48 0,4 4-12 0,0-1 0 0,3 1 0 16,-3-2 0-16,9 1 0 0,0 1 0 0,6 1 8 15,-4 0 11-15,7 2 1 0,6 3 1 0,6-5 0 16,-1 8-13-16,-2 0-8 0,-3 2 8 0,-1 3-8 15,1 3 0-15,-3 2 9 0,-6 3-9 0,-4 2 0 16,-2 6 8-16,-3 8-8 0,-3 2 0 0,-9 6 0 16,-3 3 8-16,-3 10-8 0,3 13 0 0,-9-5 0 15,-9 5-35-15,0-10-13 0,0 2-4 0,-6-5 0 16,1-13-18-16,-10-6-4 0,-6-10-1 0,3-6 0 16,1-17 11-16,-4-7 3 0,-6-7 0 0,1-8 0 0,-1-5 61 0,0-3 16 15,1-8 2-15,2 5 0 0,0 0 66 0,6 6 12 16,4 10 4-16,2-2 0 0,6 12-3 0,3 4 0 15,3 7 0-15,3-2 0 0,3 10-28 0,1 0-5 16,2 3-2-16,3 8 0 0,3 8-37 0,6-3-7 16,-1 8-2-16,7 6 0 0,6 2-16 0,6 2 0 15,0 6 0-15,6 3 0 0,-1 5-11 0,4 8 11 16,3 8-12-16,0 5 12 0,-7 0-10 0,4 8 10 16,6 8-8-16,-3-6 8 0,-10 4 0 0,4-1-10 0,3-2 10 15,0-3 0-15,2-6-24 0,-5-4 3 0,-9-6 0 0,3-10 0 31,2-6-4-31,-5-10-1 0,-3-9 0 0,-3-7 0 16,-3-5-13-16,0-14-2 0,3-5-1 0,-6-11 0 16,-3-10-59-16,-3-13-12 0,3-14-3 0,-6-13 0 15,-6-13-2-15,-3-5-1 0,0-11 0 0,0-3 0 16,-3-5 68-16,3 0 14 0,-3 3 2 0,9 0 1 0,6 5 118 0,3 8 23 0,0 5 5 0,3 3 0 16,0 3 5-16,6 7 1 0,3 3 0 0,-4 3 0 15,-5 11-46-15,3 7-10 0,6 11-2 0,-3 5 0 16,-9 8-14-16,0 11-3 0,3 10-1 0,0 16 0 15,-3 3-34-15,-3 13-8 0,-6 8 0 0,0 5 0 16,6 3-28-16,-3 5-5 16,-12 3-1-16,0 0 0 0,3 0 11 0,-3-11 3 0,0-2 0 0,-3-14 0 15,-3-5 20-15,7-7 0 0,2-7 0 0,-3-4 0 16,0-11 20-16,3-11 11 0,9-2 2 0,-3-8 1 0,6-5-34 0,-3-9 0 16,-3-4 0-16,6 2 0 0,6-3 0 0,-3 5-14 15,-6 4 1-15,6 4 0 0,3 9-7 0,-3 4 0 16,3-1-1-16,-6 7 0 15,-3 8-7-15,5 0-2 0,7 2 0 0,-6 4 0 0,-6-6 13 0,6 8 2 16,3 2 1-16,0 1 0 0,-3-3 14 0,0 2 0 16,0-2 0-16,0 0 0 0,3 0 0 0,0 3 0 15,-9-11 0-15,0 2 0 0,6 9 0 0,-3-1 0 16,-9 4 0-16,3 7 10 0,0 5 17 0,-3 9 3 16,6 2 1-16,-6 5 0 0,-6 0-23 0,6 6-8 15,9 2 0-15,-3-7 0 0,-3 2 31 0,3-8 0 0,0-6 0 16,6-7 0-16,0-5-10 0,0-6-1 0,-3-2-1 15,3-9 0-15,6-4-5 0,0 2-1 0,-9-11 0 0,6 0 0 16,-3-2-22-16,2 0-5 0,4-3-1 0,-9-2 0 16,0 2 0-16,3-3 0 0,6 3 0 0,-3 3 0 15,-6 0 15-15,3 2-9 0,6 1 9 0,3-1-8 16,0 0 8-16,3 4 0 0,-9-1-9 0,8 2 9 16,4-4 0-16,-3 4 0 0,-9-2 0 0,6 3 0 15,6 5 0-15,-3 0 0 0,-1 3 0 0,-2-1 0 16,0 4 0-16,-3 2 0 0,6 2 0 0,-3 4 0 15,-6 1 0-15,6 4 10 0,3-1 1 0,-4 1 0 16,-2 2-2-16,0-2 0 0,3-1 0 0,0-2 0 16,6-3-9-16,-9 0 10 0,-6-2-10 0,3-6 10 0,0 3-10 0,-1-8 0 0,-8 0 9 0,0 0-9 15,0 0 0-15,-5-5-15 0,2-3 3 0,-6-3 0 32,-12-7-28-32,-3-1-4 0,3-4-2 0,-3-4 0 15,-5-7-14-15,-4 5-4 16,3-3 0-16,-3 0 0 0,4 3 36 0,-4-3 6 0,-6 9 2 0,3 4 0 0,16 6 69 0,-4 2 15 0,-6 3 2 0,3 8 1 15,6 0 6-15,3 8 2 0,1 0 0 0,-1 5 0 16,0 3-14-16,3 8-2 0,12 2-1 0,0 6 0 16,0 5-34-16,3-2-8 0,9 4 0 0,3-2-1 15,6 0-15-15,0-5 0 0,-6-8 0 0,8-5-10 16,13-6-12-16,-9-8-2 0,-3-8-1 0,3 1 0 16,-1-11-14-1,7-1-2-15,0-7-1 0,-3 3 0 0,-3-1-34 0,2 1-6 0,4-1-2 0,-3 3 0 16,0 0 5-16,-1 0 1 0,7 1 0 0,3 4 0 15,0-10-133-15,-7 2-26 0,-5-2-6 0</inkml:trace>
  <inkml:trace contextRef="#ctx0" brushRef="#br0" timeOffset="5758.636">8259 2590 1602 0,'0'-45'35'0,"3"24"7"0,3-3 2 0,-3-2 1 0,-3 5-36 0,0 7-9 16,0 1 0-16,0 13 0 0,0 0 80 0,3 6 15 16,0 7 2-16,-3 8 1 0,3 3-11 0,0 5-3 15,0 3 0-15,0 2 0 0,3 3-40 0,0-3-9 16,2 3-2-16,4-7 0 0,-3 1-21 0,6-2-4 15,0-2 0-15,3-6-8 0,0-8 0 0,3 1 0 16,-1-7 0-16,1-1 0 0,0-4-11 0,3-2 11 16,0-2-12-16,3-4 12 0,-7-1-13 0,4-1 4 0,0-3 1 15,0 3 0-15,0-5 8 0,-4 0 0 0,4-1 0 16,-3-2-8-16,0 3 8 0,-3 3 0 0,3-4-9 0,-1 4 9 16,-2 2-8-16,0-3 8 0,0 9-10 0,-3-4 10 15,0 1-19-15,-3 2 3 0,-3-2 0 0,0 3 0 31,-6-4-31-31,-3 1-5 0,3-3-2 0,-9-3 0 16,-6 3-123-16,0-10-25 0,-6-1-5 0,0-4-1 16,-3-1 68-16,-3-8 14 0,-2-2 2 0,-1 2 1 0,0-5 123 0,0 8 20 0,3 0 7 0,4 5 1 15,-1 5 173-15,3 9 35 0,0 2 8 0,6 8 0 16,0 5-96-16,0 8-20 16,6 6-4-16,0 15-1 0,3 3-47 0,0 14-8 0,6 4-3 0,3 9 0 15,3 10-35-15,6 0-7 0,0 8-2 0,3-3 0 16,3-2-21-16,0-3 0 0,-1 3 0 0,-2-16 0 15,0-3-22-15,3-8 1 0,-3-8 0 0,0-5 0 32,-3-10-15-32,2-9-2 0,-2-4-1 0,0-6 0 15,3-8-18-15,-6-11-4 0,3-5-1 0,-3-13 0 16,-6-13-178-16,-6-14-35 0,-3-7-7 0,-3-11-2 0</inkml:trace>
  <inkml:trace contextRef="#ctx0" brushRef="#br0" timeOffset="6265.748">8881 2209 2070 0,'3'-5'45'0,"3"-8"10"0,0-6 1 0,3 6 3 0,0 0-47 0,3 7-12 0,-1 4 0 0,-2 10 0 15,0-3 74-15,3 11 13 0,-3 2 2 0,6 9 1 16,3 5-22-16,0-1-5 0,0 12-1 0,2 7 0 0,1-5-53 0,3 3-9 16,-3-3 0-16,-3 0 0 15,3-8-32-15,0-3 2 0,-4-8 0 0,1-4 0 16,0-6-42-16,-3-6-8 0,0-7-1 0,0-6-1 16,0 0 11-16,-6-12 3 0,-1-7 0 0,-2 1 0 0,-3-13 36 0,-3-3 8 15,-3-11 2-15,-3 1 0 0,1-6 2 0,-1 0 1 16,0 5 0-16,-3-2 0 0,6 5 42 0,-3 3 8 15,0 2 1-15,3 8 1 0,0 8 32 0,0 8 7 16,3 6 0-16,0 10 1 0,0 0-27 0,6 13-6 16,0 6 0-16,3 12-1 0,3 1 9 0,0 10 1 15,2 14 1-15,7 2 0 0,0 8-23 0,3 0-5 16,3 6-1-16,-4-3 0 0,7-1-21 0,-3-4 0 0,0-1 0 16,-3-2 0-1,-1-8-32-15,-5 0-7 0,0-10-1 0,-6-1-1 16,-3-5-2-16,-3-3 0 0,-3-2 0 0,-3-3 0 0,-6 0 23 0,0-8 4 0,-3-2 0 0,0-6 1 15,-6-2 15-15,0-6 0 0,-2-2 0 0,-1-9 0 16,-3-2 10-16,6-7 5 16,-3-7 1-16,3-1 0 0,0-4 0 0,6-2 1 0,0-3 0 0,7 1 0 0,-4-1-6 0,9 0-2 15,2 0 0-15,10 3 0 0,0 3-1 0,6 5-8 16,3-1 12-16,3 7-4 0,2 1 0 0,1 1-8 16,0 8 12-16,3 2-4 0,2 6 7 0,1 5 1 15,3 8 0 1,0 2 0-16,-1 6-16 0,-5 2-16 0,0 6 3 0,-6 3 1 0,-4 7 12 0,-2-5-11 0,-6 5 11 15,-3 3-10-15,0 3 10 0,-6-3 0 0,-3-3 0 0,0-5-8 16,0-10 17-16,0-4 4 0,3-7 1 0,0-5 0 16,6-6 22-16,2-15 5 0,7-12 1 0,6-7 0 15,9-16-26-15,2-10-4 0,7-9-2 0,6-12-791 16,8-9-159-16</inkml:trace>
  <inkml:trace contextRef="#ctx0" brushRef="#br0" timeOffset="7819.622">15876 1879 2718 0,'-3'-22'60'0,"3"17"12"0,-3 0 2 0,-6 5 2 0,0 5-60 0,-3 0-16 0,0 3 0 0,-6 6 0 16,-2 4-13-16,-1 9-6 0,-3 7-1 0,0 3 0 31,0 8-26-31,3 3-6 0,-2 4 0 0,2 7-1 16,3 2-55-16,3-3-10 0,0-3-2 0,6-7-1 15,3-11 65-15,3-5 14 0,0-3 2 0,6-8 1 0,0-5 49 0,3-3 10 0,3-2 1 0,3-6 1 16,0 0 7-16,0 1 2 0,3-6 0 0,0 0 0 16,0 0-23-16,-1 0-8 0,-2 5 0 0,0-2 9 31,-6 2-50-31,3 8-11 0,0-5-1 0,-6 5-1 15,3 6-25-15,-3-6-5 0,-3 5 0 0,0-2-1 0,3 0 63 0,-3-3 13 0,3 1 9 0,0-4-12 16,3 1 12-16,-3-6 11 0,3 0-3 0,0 3 0 16,0-2 38-16,0 2 7 0,0-3 2 0,0 5 0 15,-1 1-7-15,1 8 0 0,-3 4-1 0,0 6 0 16,0 3 9-16,0 5 1 0,-3 6 1 0,3 4 0 16,0 6-13-16,-3 0-2 0,3 3-1 0,-3-3 0 0,3-3-18 15,-3-5-4-15,-3-3-1 0,3-2 0 0,3-8-19 0,0-6 8 16,-3-7-8-16,6-4 0 15,-3-1-16-15,3-6-11 0,-6-8-1 0,3-3-664 16,6-5-133-16</inkml:trace>
  <inkml:trace contextRef="#ctx0" brushRef="#br0" timeOffset="8263.749">16218 2209 2343 0,'6'-5'52'0,"9"-8"10"0,6-3 2 0,3 3 2 0,-1-1-53 0,1 4-13 15,-3 5 0-15,-3-9 0 0,-3 9 32 0,-3 2 4 0,0 1 1 16,-6 7 0-16,-3 3-28 0,-6 8-9 0,3 10 0 0,-6 6 0 31,-6 5-160-31,-3 13-40 0,-3 3-7 0,3 5-1 16,-3 3-16-16,0-2-2 0,-2-4-1 0,-1-7 0 0,3-3 213 0,-3-8 42 0,6-3 9 0,3-7 2 16,0-9 134-16,3-2 27 0,6-5 6 0,0-6 1 15,3-5-95-15,0 0-18 0,0 0-4 0,6-5-1 16,6-6-57-16,0 0-12 0,3-2-3 0,0 3 0 15,3-9 1-15,-3 11 0 0,0-5 0 0,2 5 0 16,1 3-30-16,-3-1-7 0,0 4-1 0,0 10 0 16,0-3 7-16,-3 6 1 0,3-1 0 0,0 9 0 0,-1 4 23 0,1 7 5 15,3-1 0-15,0 2 1 0,0 6 40 0,6-2 8 0,5 2 2 16,-2 3 0-16,0-9-10 0,3 6-1 0,6 6-1 0,-1-6 0 16,1 0-19-16,-3 0-3 0,-6 5-1 0,2-5 0 31,4 3-32-31,-6-6 0 0,-9 1 0 0,0-1 0 0,-4-2 0 0,-2 0 0 0,-3-3 0 0,-3 0 10 15,-9-5 0-15,3-3 0 0,-3 0 0 0,-6-3 0 16,-3-4-10-16,-2-1 0 0,-1-5 0 0,-3-3 8 31,-3-5-33-31,-6-2-7 0,-12-9-2 0,4 0 0 16,2-5-118-16,-6-7-23 0,-2-4-5 0,-1-5-502 0,3-2-101 0</inkml:trace>
  <inkml:trace contextRef="#ctx0" brushRef="#br0" timeOffset="8576.143">16959 2635 2800 0,'45'-34'62'0,"-18"21"13"0,3-1 2 0,14-4 1 0,13 2-62 0,-1 0-16 15,-2-5 0-15,-1 2 0 0,7-4 0 0,2 1 9 16,10-1-9-16,-1-1 8 0,1 0-8 0,2-2 8 15,1 4-8-15,2-1 8 0,3 1-8 0,1 4-16 16,-7-1 4-16,-2 6 1 0,-7 5 2 0,-5-2 0 16,-4 7 0-16,-2 3 0 0,-7 0 9 0,-5 13 12 15,-3 0-2-15,-9 6-1 0,-1 5 28 0,-8 10 6 16,-3 9 1-16,-6 7 0 0,-3-3-27 0,-3 6-5 16,-9 0 0-16,-3 3-1 0,-6-3 0 0,-3-3 0 15,-6 6 0-15,0-4 0 0,-2-4-3 0,-4 0-8 16,3-9 12-16,-6-7-4 15,3-3-68-15,-5-10-15 0,2-6-2 0,0-8-781 0,-3-7-156 16</inkml:trace>
  <inkml:trace contextRef="#ctx0" brushRef="#br0" timeOffset="8732.389">17793 2164 2944 0,'-9'11'65'0,"3"-1"14"0,-6 9 2 0,-3 15 1 0,0 11-66 0,3 6-16 0,3 15 0 0,0 0 0 16,-11 0 8-16,5 3-8 0,0 5 12 0,-3 0-12 15,-3-5 15-15,0-3-4 0,3-8-1 0,4-10 0 16,2-6-148 0,-6-10-30-16,0-14-5 0,3-7-611 0,6-11-123 0</inkml:trace>
  <inkml:trace contextRef="#ctx0" brushRef="#br0" timeOffset="8857.33">17409 2035 2415 0,'27'-8'53'0,"-21"5"11"0,2 0 3 0,1-2 1 0,9 10-55 0,0-2-13 15,0 8 0-15,3-3 0 0,3 5 16 0,-4 5 1 16,4 1 0-16,0 7 0 16,-3 3-34-16,3 8-7 0,5 8-2 0,4 3-1049 15</inkml:trace>
  <inkml:trace contextRef="#ctx0" brushRef="#br0" timeOffset="8982.3">18376 2942 2329 0,'0'0'51'0,"-3"3"10"0,-3 2 3 0,0 0 2 0,0 6-53 0,0-3-13 0,0-3 0 0,3 3 0 32,0-3-30-32,3-5-9 0,0 0-1 0,0 0-626 0,-2-5-125 0</inkml:trace>
  <inkml:trace contextRef="#ctx0" brushRef="#br0" timeOffset="16090.678">7086 7768 2718 0,'-27'5'60'0,"18"-5"12"0,3-2 2 0,6 2 2 0,-6 0-60 0,6 0-16 0,6 0 0 0,6 2 0 32,0-2-24-32,3 3-8 0,6 0-2 0,9-1 0 0,2 1 34 0,4 2-8 0,0-2 8 0,6 0 0 15,8 2 0-15,-2-5-12 0,-4 3 12 0,7-1-10 16,9 1 10-16,-1-3 0 0,-2-3-9 0,-1 3 9 16,-8 0 0-16,8 0 0 0,1-2 0 0,2 2 0 15,1 0 0-15,-3 2 0 0,5 1 0 0,1 0 0 16,-7-1 0-16,4-2 0 0,-4 3 0 0,4-1 0 15,-7-2 20-15,4 3-2 0,-1-3 0 0,-2 0 0 0,-3 3 10 0,-1-1 1 16,-2-2 1-16,2 3 0 0,1 0-18 0,6-3-3 16,-4 2-1-16,1 1 0 0,-1 0-8 0,-5-3 10 15,3 0-10-15,-4 0 10 0,1-3-10 0,-1 0 0 16,1 3 9-16,3-2-9 0,-7 2 12 0,1-3-3 16,-3-2 0-16,-1-1 0 0,-2 1 4 0,-3 0 1 15,-1 0 0-15,-2-3 0 0,3 2-2 0,-3 1-1 16,-1-3 0-16,1 5 0 0,0 1 2 0,-3-1 1 15,2 3 0-15,-2-2 0 0,0 2-14 0,0 0 11 16,-4 2-11-16,1-2 10 0,0 0 2 0,0 0 0 16,3 0 0-16,-4 3 0 0,1-1-1 0,0 1 0 0,0-3 0 15,0 0 0-15,-1-3 0 0,1 3 0 0,-3-2 0 0,0-1 0 16,0 3-3-16,-4-5-8 0,-5 2 12 0,3 1-4 16,-6-4 0-16,0 4-8 0,-3-4 12 0,3 4-4 15,-3-1-8-15,-3-2 10 0,0 2-10 0,-6 3 10 16,6-3-10-16,-3 1 0 0,-3 2 9 0,0-8-9 31,3 3-48-31,-6-3-13 0,-3 0-3 0,0-5-844 16,-3-1-169-16</inkml:trace>
  <inkml:trace contextRef="#ctx0" brushRef="#br0" timeOffset="18055.435">9167 4913 1087 0,'-6'-21'24'0,"3"11"4"0,0-4 2 0,0-2 1 0,0-2-31 0,-3 2 0 0,3-2 0 0,0 4 0 16,-3 1 65-16,6 3 7 0,-6 4 2 16,3 1 0-16,0 2 12 0,3 3 2 0,-3 11 1 0,0 2 0 15,-3 3-37-15,6 8-8 0,-3 2-2 0,3 6 0 16,0 5-17-16,0 5-3 0,0 1-1 0,3 4 0 15,0 1-1-15,0 5 0 0,0-3 0 0,0 8 0 16,0 1-10-16,3 7-2 0,-3 5-8 0,3 6 12 16,0-3-2-16,0 8-1 0,-3 3 0 0,0-3 0 15,0-3 15-15,3-2 2 0,-3-3 1 0,0-3 0 16,3-7 1-16,0-3 0 0,0-6 0 0,-1-10 0 16,1-5-15-16,0-8-2 0,0-9-1 0,3-7 0 15,-6 0-10-15,3-11 0 0,0-5 0 0,0-5 0 31,-3-8-166-31,3-8-29 0,-3-14-5 0</inkml:trace>
  <inkml:trace contextRef="#ctx0" brushRef="#br0" timeOffset="18250.209">8976 4919 1886 0,'-6'-32'41'0,"3"19"9"0,-3-3 2 0,3 3 1 0,-3 2-42 0,0 3-11 0,-3 5 0 0,1 1 0 31,-1 2 58-31,-3 0 10 0,3 5 1 0,0 0 1 0,-3 6-26 0,0 2-6 0,0 3-1 0,0 5 0 15,0 3-28-15,0 5-9 0,4 3 0 0,-1 5 0 16,-3 3 0-16,6-1 0 0,-3 1 0 0,0 0 0 16,0-3 0-16,3 0 0 0,0-3 0 0,0 0-9 15,0-2-31 1,0-3-7-16,3 0-1 0,3-5-592 0,0-8-120 0</inkml:trace>
  <inkml:trace contextRef="#ctx0" brushRef="#br0" timeOffset="18391.13">8887 5099 1792 0,'15'-11'40'0,"-6"8"8"0,6 3 1 0,2-2 1 0,1 4-40 0,0 4-10 16,6 2 0-16,0 5 0 0,3-3 55 0,-1 4 9 16,-2 1 1-16,3 1 1 0,-6 0-22 0,3 5-4 15,-1-5 0-15,-2 3-1 0,0-3-27 0,0 0-12 16,3-1 10-16,-3 1-10 16,-4-5-126-16,4 2-31 0,0 0-7 0</inkml:trace>
  <inkml:trace contextRef="#ctx0" brushRef="#br0" timeOffset="18687.607">8911 6075 2836 0,'-12'-8'63'0,"9"8"13"0,-3 5 2 0,3 3 1 0,3 11-63 0,0 7-16 0,3 9 0 0,3 7 0 15,3 11-14-15,3 5-6 0,6 8 0 0,2 3-1 16,7 0 5-16,3-3 0 0,0-3 1 0,2-4 0 31,1-9-59-31,-3-10-12 0,0-14-2 0,-4-10-1 0,1-11 27 16,-3-8 6-16,0-7 0 0,-3-14 1 0,0-5 79 0,-1-5 15 0,1-9 3 0,-3-2 1 16,0-2-5-16,3-6-1 0,0-3 0 0,-1 1 0 15,4-1-16-15,3 0-3 0,-3 6-1 0,3 0 0 16,-1 0-102-16,7-3-21 15,0 2-4-15</inkml:trace>
  <inkml:trace contextRef="#ctx0" brushRef="#br0" timeOffset="19289.023">13245 7559 3027 0,'0'0'67'0,"0"0"13"0,0 0 4 0,-3 0 0 0,-3 3-67 0,6-3-17 15,12 5 0-15,2 3 0 0,7-3 0 0,9 3-12 16,6 3 1-16,14-3 1 0,10 0 10 0,8 0 0 16,13 0 0-16,5-3-8 0,9 0 8 0,4-2 0 31,5-6 0-31,6 3 0 0,3 0 0 0,3 3 0 0,0-1 0 0,0 1-8 15,-3 2 8-15,3 3 0 0,-5 0 0 0,-4 3 0 16,0-1 12-16,-3 4-1 0,0-4-1 0,-6-2 0 16,-8 3-10-16,-7-1 0 0,0-2 0 0,-5-5-11 15,-7 0 11-15,-5-6 0 0,-10-2 0 0,1-1 8 16,-10-2-8-16,1 0-16 0,-6-5 4 0,-7-3 0 16,1-2-100-16,-12-6-21 0,-9-2-4 0,-6-4-1048 15</inkml:trace>
  <inkml:trace contextRef="#ctx0" brushRef="#br0" timeOffset="19867.027">15337 6898 1802 0,'0'0'51'0,"-6"2"12"0,3 4-51 0,3-6-12 0,0 0 0 0,0 0 0 31,0-6-21-31,0 6-7 0,0-5-2 0,3-3 0 0,0-5 91 0,3-6 19 0,3-2 3 0,-3 0 1 16,0-8 9-16,6 0 3 0,0-8 0 0,0-3 0 16,-3-5-6-16,2-5-1 0,4-6 0 0,0-2 0 15,-3 0-34-15,0-6-7 0,0 1-2 0,-3-6 0 16,0 0-29-16,-3-2-5 0,3-1-2 0,-3-2 0 15,3 0-10-15,-6 0 8 0,3-3-8 0,-1 1 8 16,-2 4-8-16,3 3 0 0,-3 6-12 0,0-1 12 16,-3 4 0-16,3 1 0 0,-3 4 0 0,3 5 0 15,-6-1 0-15,3 6 0 0,-3 8 0 0,0 3 0 16,3 5 0-16,-3 5 0 0,-3 0 8 0,3 6-8 16,0 2 12-16,1 3-2 0,-4-1-1 0,3 6 0 15,-3-2 15-15,3 2 4 0,0 3 0 0,0 2 0 0,-3-2-28 16,3-1 0-16,3 1 0 0,0 2 0 0,0-2 0 0,0 0 0 15,0 0 0-15,3 2 0 0,0-2 0 0,-3 2 0 16,0-2 0-16,0 5 0 0,0 0 0 0,0-6 0 16,3 4 0-16,-3 2 0 0,0 0 0 0,0 0 0 15,0 0 0-15,-3-3 0 0,-3 3 12 0,6 0 0 16,-6 5 0-16,-3-5 0 0,0 6-3 0,-3-4 0 16,0 6 0-16,0 0 0 0,0 3 0 0,-3-1 0 15,-2 4 0-15,-1 1 0 0,0 1-9 0,0 3 12 16,-3 2-12-16,3 0 12 0,-3 0-12 0,4 3 0 15,-4 0 0-15,3 2 8 0,0-2-8 0,0 0 0 16,3 0 0-16,0-3 0 0,-2-2 0 0,5-1-14 16,-3-2 2-16,3-3 0 15,-3-2-105-15,3-1-21 0,0-2-4 0,3-2-674 0,0-6-134 0</inkml:trace>
  <inkml:trace contextRef="#ctx0" brushRef="#br0" timeOffset="20038.848">15322 4839 2553 0,'33'-5'72'0,"-15"5"16"0,6 3-70 0,5 2-18 0,1 3 0 0,6 5 0 16,0 3 44-16,-1 2 6 0,4 6 1 0,0 0 0 16,2 0 13-16,1 5 2 0,3 0 1 0,-4-2 0 15,4-1-47-15,-3-5-10 0,-1 0-2 0,-2-2 0 16,-3-3-32 0,-6-6-6-16,2 1-2 0,-5-6 0 0,-6 0-112 0,0-2-22 0,-6 0-5 0,-3-1-901 15</inkml:trace>
  <inkml:trace contextRef="#ctx0" brushRef="#br0" timeOffset="20389.647">14888 5993 2869 0,'0'0'63'0,"-3"16"13"0,0 10 2 0,6 9 3 0,3 10-65 0,0 5-16 0,3 5 0 0,-1 6 0 15,1 3-12-15,6 2-5 0,3-5-2 0,3 2 0 16,-3-5-3-16,-3-5-1 0,3-2 0 0,-4-6 0 16,4-6-29-16,-3-7-5 0,-3-8-2 0,3-3 0 0,-3-5 90 0,3-6 17 15,-3-2 4-15,0 0 1 0,-1-5 17 0,4-3 3 16,-3-3 1-16,6 1 0 0,0-6-35 0,6 0-7 15,3-5-2-15,2-3 0 0,4-5-30 0,3-3 0 16,0-5 0-16,2-3 0 0,1-3 0 0,-3-2-16 16,-1 0 3-16,1-2 1 0,0-1-4 0,-3 0-1 15,2 3 0-15,-5 0 0 16,0 6-18-16,0 1-3 0,-1 1-1 0,-2 5-815 16,-3 6-163-16</inkml:trace>
  <inkml:trace contextRef="#ctx0" brushRef="#br0" timeOffset="24663.802">10170 5763 2358 0,'-24'-6'52'0,"12"6"10"0,-6 0 2 0,3 0 3 0,-3 8-54 0,1-2-13 0,-4 4 0 0,6 3 0 16,0 3 32-16,3 3 3 0,3 5 1 0,3 2 0 15,0 3-23-15,6 6-4 0,0 4-1 0,6 4 0 16,0-1-8-16,3 0 0 0,3 3 0 0,3-5 0 16,-3 0 0-16,6-1-12 0,-3-4 2 0,-1-4 1 15,4 1 9-15,0-5 0 0,0-1 0 0,0-5 8 16,0 0-8-16,0-5 0 0,2-2 0 0,1-7 0 16,-3-1-78-16,3-4-17 0,0-4-3 0,0-4-912 15</inkml:trace>
  <inkml:trace contextRef="#ctx0" brushRef="#br0" timeOffset="25248.789">10539 6120 2433 0,'-18'-13'53'0,"12"10"11"0,-3 0 3 0,0 6 2 0,0 0-55 0,6 2-14 0,-3 0 0 16,0 3 0 0,0-3-24-16,3 3-7 0,0-2-1 0,1 2-1 0,2 0 15 0,0-3 3 0,-3 0 1 0,3-5 0 15,0 0-1-15,0 0 0 0,0 0 0 0,0 0 0 16,0 0 26-16,0 0 5 0,0 0 0 0,8 0 1 16,-5-5 36-16,0 0 7 0,0-3 2 0,0-3 0 15,0 0-22-15,0-7-5 0,0-3-1 0,0-3 0 16,0-3-34-16,3-2 0 0,-3-2 0 0,3-1 0 15,-3-3 0-15,-3 4 0 0,3-1 0 0,0 5 0 16,0 1 0-16,-3 5 0 0,0 2 0 0,-3 3 0 16,3 6 0-16,0 5 0 0,0-1 0 0,0 6 0 15,0 0 16-15,0 0-4 0,3 8-1 0,0 5 0 16,0 1-3-16,0 4-8 0,3 6 12 0,0 0-4 16,3 5-8-16,3 0 0 0,-3 0 9 0,3 0-9 15,-1 0 8-15,4-2-8 0,-3-6 8 0,0-2-8 16,3-6 0-16,-3 0 0 0,3-2 0 0,0-6 0 0,-3 0 0 15,0-5 0-15,-1-3 9 0,1-2-9 0,0-5 0 0,0-1 0 16,-3-5 0-16,-3-5 0 16,3-5-36-16,-3-4-4 0,-3-4 0 0,3 2-1 0,-3 1 28 0,0 1 13 0,0 4-12 0,-3 5 12 15,3 8 0-15,-3 2 0 0,-3 6 0 0,3 5 0 16,0 0 26-16,3 10 0 0,-3 9 0 0,3 2 0 16,0 3-11-16,3 5-3 0,3 0 0 0,-3 3 0 31,2 2-12-31,1-2 0 0,-3-3 8 0,6-5-8 0,-3-3 0 0,0-5 0 0,3-3 8 0,-3-2-8 15,0-6 0-15,0 0 0 0,-3-7 0 0,3-1 0 16,-3-2 0-16,0-1-12 0,0-2 1 0,-3 0 0 16,-3 3-9-16,3-3-3 0,-3 3 0 0,0-3 0 15,0 8-78-15,0 0-16 16,0 0-3-16,0 0-573 0,0 0-115 0</inkml:trace>
  <inkml:trace contextRef="#ctx0" brushRef="#br0" timeOffset="26284.92">11066 5823 2181 0,'0'0'48'0,"0"0"9"0,-3-2 3 0,-3 2 2 0,3 0-50 0,3 0-12 16,0 0 0-16,0 0 0 0,0 0-11 0,0 5-5 15,0-5 0-15,0 0-1 0,3 8 25 0,0 0 6 16,3 0 1-16,0-5 0 0,3-1-15 0,0-2 0 0,-1 0 0 15,4-2 0-15,-3-4 0 0,0 1 0 0,0 2 0 0,3-2 0 16,-3-6 12-16,-3 4-1 0,0 1 0 0,3-2 0 16,-3 0 0-16,0 3 0 0,0-3 0 0,-3 0 0 15,0 0-11-15,0-2 10 0,0-1-10 0,3 3 10 16,-3-2-10-16,0-1 0 0,-1 3 0 0,1-3 0 16,-3 1 0-16,0 2 0 0,3 0 0 0,-3 0 8 15,0 8-8-15,0-3 0 0,0 3-10 0,0 0 10 16,-3-5-14-16,-2 3 3 0,-1 2 1 0,-3 0 0 15,0 0 10-15,0 0 9 0,0 0-1 0,0 2-8 16,0 3 0-16,0 3-12 0,0-2 0 0,0 2 0 16,0 0 12-16,0 2 13 0,0 1-2 0,0 2-1 15,7 3 5-15,-4 2 1 0,3 1 0 0,0 2 0 16,3 3 5-16,0 0 2 16,0 5 0-16,3-3 0 0,3 1 4 0,-1-4 1 0,4 1 0 0,0-3 0 15,3 1-28-15,0-4-14 0,3-2 2 0,-3-5 0 16,6-1 12-16,-6-5 0 0,6-2 0 0,2-3 0 15,-2 0-9-15,0-5 1 0,0-3 0 0,3-3 0 16,-3-2-17-16,0-3-3 0,-1 0-1 0,1-2 0 16,-3-3-5-16,0-1-1 0,-3 1 0 0,3-2 0 15,-6-1-4-15,3 3-1 0,-3-1 0 0,2 1 0 16,-2 3-22-16,-3-1-5 0,3-2-1 0,0 5 0 16,-3 0-4-16,0 0 0 0,-3 3-1 0,3 0 0 0,-3 5 52 0,3 3 10 15,-6 5 3-15,0-6 0 0,0 6 52 0,0 0 12 16,0 0 1-16,3 8 1 0,3 3 19 0,-3 2 4 15,0 3 1-15,0 3 0 0,0-1-32 0,0 6-6 16,0-3-2-16,0 0 0 0,0 3-10 0,0-3-3 16,0-2 0-16,0-3 0 0,3-1-15 0,0-4-3 15,0 2-1-15,-1-5 0 0,1-3-10 0,0-2 0 16,0 0 9-16,0-3-9 0,-3-3 0 0,-3 3 0 16,6-8 0-16,0 0 0 0,-3-2 0 0,0-4 0 0,0-1-12 0,0-1 4 15,0 2 8-15,0-1 0 0,-3-1 0 0,0 2 0 16,0 1 0-16,0 0 0 0,0 5 0 0,3 0 0 15,-3 0 0-15,0 8 8 0,3-2-8 0,-3 2 0 16,0 0 0-16,6-3 9 0,0 0-9 0,-6 3 0 16,6 6 21-16,-6-6-2 0,9 8-1 0,-3 5 0 15,0 0 8-15,3 3 2 0,0 0 0 0,-1 0 0 16,1-1-8-16,0 1 0 0,0 0-1 0,3-3 0 16,0 1-19-16,-3-6 8 0,-3 0-8 0,6-8 0 15,-3-3 0-15,3-8 0 0,-6-2-10 0,3-5 10 16,0-9-27-16,-1-2 3 0,4-8 0 0,-3 0 0 15,-3 0 12-15,3-5 4 0,-3 2 0 0,0 5 0 16,0 4 8-16,-3 7 0 16,0 5 0-16,0 6 0 0,3 3 0 0,-6 10 0 0,0 0 0 0,3 5 8 0,0 8 10 0,0 8 2 15,-3-2 1-15,3 7 0 0,0 1-7 0,0 2-2 16,0 0 0-16,0-3 0 0,-3 3-12 0,6-5 8 0,-3 0-8 16,0-3 0-16,3-2 12 0,0-1-3 0,-1-2-1 15,1-3 0 1,0-2 8-16,0 0 0 0,-3-1 1 0,3 1 0 15,0-3 1-15,0 0 0 0,3-3 0 0,-3-2 0 16,0-1-18-16,3-2 8 0,-3 0-8 0,0-2 0 31,-3-1-19-31,6-2-10 0,-3-6-3 0,-3 0 0 0,3-2 14 0,-3-3 2 0,0 0 1 0,-3 1 0 16,3-1 6-16,0 5 1 0,-3 1 0 0,0 4 0 16,0 6 8-16,0 0 0 0,0 0 0 0,0 11 0 15,3 7-35-15,2 9-1 0,-2 2-1 0,3 8-1045 16</inkml:trace>
  <inkml:trace contextRef="#ctx0" brushRef="#br0" timeOffset="27703.715">12140 5144 1587 0,'-12'-3'35'0,"6"3"7"0,0 0 2 0,1 3 0 0,-1-1-35 0,0 3-9 0,3-5 0 0,0 6 0 16,0 2 29-16,3 2 4 0,0 1 1 0,0 2 0 0,0 6 22 15,6-1 5-15,-3 9 1 0,3-1 0 0,0 6-23 16,-1 7-5-16,4 1-1 0,3 2 0 0,-3 1-33 0,-3 2 0 16,3 2 0-16,0 1 0 0,6-3 0 0,-6 3 16 15,-3-3-1-15,3-3-1 0,0 0-4 0,-3-7-1 16,-3-1 0-16,0-2 0 0,-3-8-1 0,0-3-8 16,0-3 12-16,-3-4-4 0,0-4 4 0,0-2 1 15,3-8 0-15,-3 3 0 0,0-3 7 0,0-6 2 16,0-1 0-16,0-1 0 0,0-3-14 0,3-2-8 15,-3 0 10-15,3-9-10 0,0 1 0 0,0-3 0 16,0 1 0-16,0-1-10 0,3 0-4 0,0 0-1 16,3 3 0-16,-3 0 0 0,-6 2 15 0,9 1 0 0,0 2-10 15,0 3 10-15,3 5-8 0,2 2 8 0,1 1-10 16,3 5 10-16,0 0 0 0,0 8 0 0,-3-3 0 0,3 6 0 16,0 0 10-16,-3 2-2 0,2 3 0 0,-5 2 0 15,0 1-8-15,0 2 10 0,0 3-10 0,-6-1 10 16,-3 4-10-16,-3-3 0 0,3 2-10 0,-6-2 10 15,3 0 0-15,-6-3 0 0,0 0 0 0,0-5 0 16,0-3 0-16,-2-2 0 0,-1-3 11 0,0-6-3 16,3 4 9-16,0-6 3 0,-3 0 0 0,12 0 0 15,0 0-8-15,-6 0 0 0,3 0-1 0,3 0 0 16,0 0-11-16,6 2-11 0,3-2 3 0,3 6 0 16,0-1 0-16,3 0 0 0,3-5 0 0,-1 0 0 15,1-2-6-15,3-4-1 0,0-2 0 0,0-8 0 16,3 1-2-16,-1-7-1 0,1 1 0 0,-3-5 0 0,6-3 18 15,-6 0 0-15,-3 0 8 0,-4-1-8 16,-2 1 0-16,0-2 0 0,-3 4 0 0,-3 3 0 16,-6 3 10-16,0 0-10 0,-3 5 10 0,-3 0-10 0,0 6 10 0,-3-1-10 0,-3 6 10 0,3 2-10 15,-5 3 28-15,2 5 0 0,-3 1 0 0,0 4 0 0,0 3 14 16,0 3 2-16,3 0 1 0,3 0 0 0,0 3-21 0,0 2-5 16,3 0-1-16,1 0 0 0,-1 0-4 0,6 0-1 31,0 3 0-31,6 0 0 0,-4 0-13 0,7-3 0 0,0-2 0 0,3-1 0 15,0 1-9-15,0-3 9 0,6-3 0 0,0-5-9 16,0 0-11-16,-3-3-3 0,-15-5 0 0,17 0 0 16,4-3-29-1,-3-5-5-15,0-5-2 0,-3-3 0 0,0-2 19 0,0-3 4 0,-1-6 1 0,4-2 0 0,-6 0 15 0,6 2 2 16,-3 4 1-16,0 4 0 0,0 1 17 16,-3 7 0-16,3 6 0 0,-4 2 9 0,4 8 19 0,-3 3 4 15,0 5 1-15,-3 3 0 0,3 6-19 0,-3-1-4 16,0 5-1-16,-3 1 0 0,0-1 4 0,0-2 1 15,-3-3 0-15,0-5 0 0,-3-3-14 0,0-5 0 16,0-8 8-16,0 0-8 0,0 0 0 0,-3-13 0 16,-3-8 0-16,3 0 0 0,0-6 0 0,-3-2-10 15,3 0 10-15,0 0-8 0,0 2 8 0,3 3 0 16,0 9 0-16,-3 1 0 0,3 4 10 0,3 5 1 16,-3 5 0-16,6 5 0 0,-3 3 4 0,6 5 1 15,0 3 0-15,3 0 0 0,-1 2-31 0,4-2-5 0,0 3-2 0,0-6 0 31,0-3-131-31,-3-2-27 0,0-8-4 0,0-2-2 16,3-4 55-16,-3-4 11 0,-4-9 3 0,1-2 0 16,3-3 51-16,-3 1 10 0,0-1 3 0,-6-3 0 0,3 3 89 0,0 6 19 0,0 2 3 0,-6 5 1 15,3 1 68-15,-3 5 13 0,0 5 4 0,0 0 0 16,0 0-29-16,-6 10-6 16,0 1-1-16,3 5 0 0,0 0-50 0,-3 2-10 0,0 1-3 0,3-1 0 0,0 1-33 0,0-4-12 15,0 1 0-15,3-2 9 0,-3 1-9 16,3-4 0-16,3 0 0 0,-3-3 0 0,0-8 0 0,9 5 0 15,-3 0 0-15,3 0 0 0,-3-2 0 0,6 0 0 16,0-1 0-16,0 1 8 0,3 0 1 0,-3 2 0 16,2 0 0-16,1 1 0 0,0-1-1 0,-3 3 0 15,3 2 0-15,-3-2 0 0,3 0 9 0,-6 3 2 16,3-3 0-16,-6 2 0 0,0-2-19 0,-1 0-9 16,-2 0 1-16,-3 3 0 0,-3-6 8 0,-2 6 12 15,-4-3-2-15,0 2-1 0,0 1-9 0,-3 2-17 16,-3-2 4-16,0-1 1 15,0 1-24-15,0-3-4 0,-6 2 0 0,4-4-660 0,-1-4-131 0</inkml:trace>
  <inkml:trace contextRef="#ctx0" brushRef="#br0" timeOffset="27938.039">13316 5292 2804 0,'18'-16'62'0,"-3"8"13"0,0 3 2 0,8 5 1 0,-2 0-62 0,6 5-16 0,-3-2 0 0,6 4 0 16,-1 1 0-16,1 6 0 0,0 1 0 0,-3 4-10 16,0 2 10-16,2 3 0 0,-5 2 0 0,-3 6 8 15,-3 3-24-15,0 2-5 0,-9 0-1 0,0 2 0 16,-9 1 6-16,0-3 2 0,-3 0 0 0,-3 0 0 16,-6-2 14-16,-3-1 0 0,0-2 0 0,0-3 0 15,0-3-12-15,-3-2 0 0,-3-5 0 0,1-1 0 16,2-2-66-16,3 0-13 0,-6-3-2 0,3 0-629 15,-3 1-126-15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7:1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6378 4395 2642 0,'-21'-13'235'0,"-6"-9"-188"0,-6-4-38 0,1-6-9 16,-1-5-11-16,3 0-4 0,3-5-1 0,0 2 0 16,1-18 4-16,8 5 0 0,12-3 0 0,3-2 0 15,9-3 2-15,6-5 1 0,9 3 0 0,8-1 0 16,7-2 9-16,6-3 0 0,2 0 10 0,13-2-10 15,5 0 16-15,10 2-2 0,5-3-1 0,10 4 0 16,11-1-4-16,9 5-1 0,9 6 0 0,9 10 0 16,3 6 3-16,3 10 0 0,3 8 0 0,6 11 0 15,9 5-1-15,-6 6 0 0,-9-1 0 0,-1 6 0 16,-2 5-10-16,-6-3 0 0,-5 5 0 0,-1 1 0 16,-6 0-13-16,-3 2-5 0,-12 8-1 0,-6-2 0 15,-5 2-5-15,-7 5-2 0,-9 6 0 0,-5 2 0 0,-10 9 12 0,-5 2 2 16,-6 5 1-16,-10 8 0 0,-8 8 23 0,-6 3 5 15,-9 0 1-15,-9 2 0 0,-3 6 14 0,-9-3 2 16,-9 3 1-16,-12-3 0 0,-5-5-1 0,-13-3 0 16,-6 0 0-16,-8-5 0 0,-4-6-3 0,-8-4-1 15,-15-6 0-15,-3-8 0 0,-4-6-2 0,-8-9-1 16,-12-9 0-16,-3-5 0 0,0-8-27 0,-12-8 0 16,-12-5-12-16,0-3 12 0,6-3-26 0,3 1 2 15,0 4 1-15,6 1 0 0,3 5 6 0,12 3 1 16,15 2 0-16,9 6 0 0,5 5 43 0,7 0 9 15,11 0 1-15,7 2 1 16,8 1-60-16,10-3-12 0,2 3-2 0,9-4-821 0,9-1-164 0</inkml:trace>
  <inkml:trace contextRef="#ctx0" brushRef="#br0" timeOffset="750.041">3175 5461 1558 0,'0'3'34'0,"0"-3"7"0,0 0 2 0,-6 0 1 0,6 0-35 0,0 0-9 0,6-3 0 0,3 0 0 16,3 1 46-16,3-4 7 0,2 4 2 0,4-1 0 15,3 3 5-15,6 5 2 0,6-2 0 0,5 2 0 16,4 1-30-16,8 2-5 0,7 2-2 0,3 1 0 15,-7 2-17-15,4-2-8 0,2-3 8 0,7 2-8 0,5 1 0 16,-3-3 0-16,4-3 8 0,-4 0-8 0,1 0 9 0,2 1 0 16,4-1 0-16,-4 0 0 0,0 1 16 0,-5-1 3 15,-1-2 1-15,-2-1 0 0,-4 1 0 0,-2 0 0 16,-4-1 0-16,-2 3 0 0,-3-5-2 0,-7-2-1 16,-2 2 0-16,0-3 0 0,-7 1 2 0,1-1 1 15,0-2 0-15,-7 2 0 0,-2 0-8 0,-3 1-1 16,-3-1-1-16,0 0 0 0,-3 3-10 0,-4-2-1 15,1-1-8-15,-6 0 12 0,0 1-4 0,-9 2-8 16,0 0 11-16,3 0-11 16,-3 0-98-16,0 0-26 0,-9-6-6 0</inkml:trace>
  <inkml:trace contextRef="#ctx0" brushRef="#br0" timeOffset="1218.691">7556 5654 2800 0,'0'0'62'0,"6"3"13"0,-6-3 2 0,9 5 1 0,12 0-62 16,-3 3-16-16,-6 3 0 0,3-3 0 0,6 5 0 0,2-5-13 16,4 3 2-16,3-1 1 0,-3-2-5 0,8 0-1 15,7-3 0-15,0 1 0 16,-4-4-17-16,4 1-4 0,6-3-1 0,-1-3 0 0,7 1 38 0,-3-4 0 15,-7 6 0-15,-2-2 0 0,3-1 11 0,-1 0 9 16,4 1 3-16,-6-1 0 0,5 3-10 0,-2 0-1 16,-1-3-1-16,-2 3 0 0,0 3 9 0,-4-3 3 0,1 5 0 15,-6-2 0-15,3 0 20 0,-4 2 4 0,1 0 1 16,-3-2 0-16,0 0-20 0,-4 2-3 0,4 0-1 0,-6 0 0 16,0-2-12-16,-6 2-4 0,3 1 0 0,-4-1 0 15,-5 0-8-15,0-2 0 0,-3 0 0 0,0-1 0 31,-9-2-19-31,0 0-5 0,0 0-2 0,0 0-866 0,0 0-174 0</inkml:trace>
  <inkml:trace contextRef="#ctx0" brushRef="#br0" timeOffset="1733.965">10631 5707 2793 0,'0'0'61'0,"0"0"13"0,0 0 2 0,0 0 4 0,0 0-64 0,0 0-16 0,0 0 0 0,0 0 0 16,0 0 9-16,9 0-1 0,3-3 0 0,3 1 0 16,6-4-8-16,6 4 0 0,5 2-12 0,4 2 12 15,6 1-27-15,-1 0 3 0,10 2 0 0,-3 0 0 16,-1 1 24-16,4 2 0 0,2 0 0 0,4-1 8 15,5 4 5-15,-2-6 2 0,-1 1 0 0,4 2 0 16,-6-3-15-16,2 3 8 0,-2-3-8 0,2 3 0 16,4-3 15-16,-7 1-3 0,-2-1-1 0,-4 3 0 15,-5-3 17-15,-3-2 3 0,-4 2 1 0,1 0 0 16,-6 1-32-16,-3-1 0 0,-1-2 0 0,-2-1 0 16,-6 4 0-16,0-4 9 0,-3 1-9 0,0-1 8 15,-4-2-8-15,-2 0 10 0,-3 0-10 0,0-2 10 16,-3 2-40-16,0 0-8 15,-6 0-2-15,0 0 0 0,-3-8-164 0,-3 0-34 0,0-3-6 0</inkml:trace>
  <inkml:trace contextRef="#ctx0" brushRef="#br0" timeOffset="2435.361">13596 5495 2900 0,'12'16'82'0,"-6"-8"18"0,3 0-80 0,-3 0-20 0,2 0 0 0,4 5 0 16,3 0 9-16,3 1-9 0,3-1 12 0,3 3-12 15,3-6 22-15,8 4-2 0,1-1-1 0,12-3 0 16,2 1-19-16,7-6-17 0,8 1 3 0,1-4 1 16,-1-2 13-16,7 0 0 15,2-5 0-15,3 0-9 0,1 2 23 0,-1 0 5 16,1-5 1-16,2 6 0 0,3-3-3 0,1 5 0 0,-4 0 0 0,0 0 0 15,-2 0-17-15,-1 0 0 0,7 2-8 0,-4 1 8 16,-3 2 0-16,1 0 0 0,-4 1-8 0,1-1 8 16,-1-2 0-16,0 2-9 0,1 0 9 0,-4 0-8 15,-5-2 8-15,2 0 0 0,-2 2 8 0,2-2-8 16,-5-1 12-16,-1 4-1 0,-5-4-1 0,-4 1 0 0,-5 2-1 16,0-2 0-16,-1 2 0 0,-2 0 0 0,-7-2-9 15,1 0 0-15,-3 2 0 0,3-2 8 0,-1-1-8 0,-5 4 12 16,-9-4-12-16,0 1 12 0,2 2-12 0,-2-2 0 15,-6 0 0-15,0-1 0 0,-6-2 0 0,0 0 0 16,3 0 0-16,0 0 0 0,-9 0 0 0,5 0 0 16,4 0 0-16,-3 0 0 0,0 0 0 0,-3 0 0 15,3 0 0-15,-3 0 8 0,6 0-8 0,-6 3 0 16,-9-3-10-16,6 0 10 0,6 0 0 0,-4 0 0 16,-8 0-8-16,6 2 8 0,-6-2 0 0,6 0 0 15,3 3 0-15,-9-3-9 0,0 0 9 0,0 0-13 16,9 3 5-16,-3-1 8 0,-6-2-13 0,0 0 5 0,6-2 8 15,3 4-13-15,3 1 4 0,-6-3 1 0,-6 0 0 16,6 0 0-16,9 5 8 0,-6-2 0 0,-9-3 0 0,0 0 0 16,0 0-16-16,0 0-4 0,9 0 0 0,-3 0-1 31,-6 0-8-31,0 0-2 0,6 5 0 0,-6-5 0 16,0 0-40-16,0 0-8 0,0 0-1 0,-9 3-1 15,-6-6-121-15,-3-2-24 0,-9 0-5 0,0-3-633 0</inkml:trace>
  <inkml:trace contextRef="#ctx0" brushRef="#br0" timeOffset="4131.564">14757 5686 2624 0,'-45'3'75'0,"15"-1"15"0,-11-4-72 0,-10-4-18 0,-6 1 0 0,-5-8 0 15,-7-3-31-15,-2 0-9 0,0-3-3 0,-4-2 0 0,1-3 43 0,2 1 0 16,4-4 11-16,8 3-3 16,1-2-8-16,5-1 0 0,4 4 0 0,2-1 0 15,6 3 16-15,7-3 0 0,2 3 1 0,3 0 0 16,3-3 41-16,3 3 8 0,7-1 2 0,2-1 0 16,6-1-35-16,3-3-6 0,3-7-2 0,9 0 0 15,0-1-25-15,9-5 0 0,3 1 0 0,8-6 0 16,13 0-10-16,3-3 10 0,8 1 0 0,7-6-9 15,5 2 9-15,13 4 0 0,11 2 10 0,6 5-10 16,10 6 15-16,8 10-3 0,9 3-1 0,6 10 0 16,6 8-11-16,6 6 12 0,12 5-12 0,2 3 12 15,7-1-12-15,-6-2 0 0,-3 0-12 0,-6-8 12 0,-7-3-14 16,-2-2 5-16,0 0 1 0,-6 0 0 0,-6-3 8 16,-3 5-8-16,-5 6 8 0,-4-3-8 0,-3 5 8 0,-9 6 0 15,-9 4 0-15,4 7 0 0,-1 1 0 0,-9 12 0 16,-11 4 0-16,-7 4 8 0,-8-1 0 0,-7 6 1 15,1 2 0-15,-12 0 0 0,-13 8-9 0,-5 3-16 16,0-2 4-16,-15-1 1 0,-9-3 2 0,-9 1 0 16,-6-1 0-16,-8-2 0 0,-7-2 9 0,-15-6 9 15,-20-3-1-15,-7-8-8 0,-5-7 10 0,-15-6-10 16,-9-8 8-16,-10-8-8 0,-8-5 11 0,-12-7-3 16,-5-7-8-16,-4-2 12 0,3-5 18 0,-3 3 3 0,-3-3 1 15,0 2 0-15,-3 1-20 0,6 2-4 0,4 5-1 0,5 3 0 16,0 3 6-16,9 2 1 0,9 6 0 0,2 5 0 15,4 2-3-15,6 1 0 0,9 0 0 0,6 2 0 16,5 3-25-16,7-3-6 0,2-3-1 0,7 1-884 16,8-3-177-16</inkml:trace>
  <inkml:trace contextRef="#ctx0" brushRef="#br0" timeOffset="7399.411">11000 7075 2757 0,'0'0'60'0,"0"0"13"0,0 0 3 0,0 0 2 0,0 0-62 0,0 0-16 16,3 8 0-16,0-5 0 0,6-1-9 0,3 1-5 15,3-1-1-15,6 1 0 0,6-3 3 0,8-3 1 16,4 1 0-16,9-1 0 0,2-2 11 0,4 0-12 15,2-3 12-15,4 2-12 0,2-2 12 0,7-2 0 16,-1 2 0-16,7 0 0 0,2 0 0 0,0 0 0 16,7-2 0-16,-4-1 8 0,7 3-8 0,-4 0 0 15,0-3 0-15,1 6 0 0,2 0 0 0,0 5 9 16,3 3-9-16,-2-1 0 0,2 1 24 0,-3 2-1 16,7 3-1-16,-1 3 0 0,0-1-7 0,3 3-2 0,1 3 0 15,2-2 0-15,3 1-13 0,-3-1 9 0,1 2-9 16,2-1 8-16,0-1-8 0,0-1 0 0,-3 0 0 0,7 0 0 15,2 1 0-15,3-1 8 0,0 0-8 0,0 0 12 16,-9 0 16-16,1-7 4 0,-10 2 1 0,-3-6 0 16,0 1-33-16,1-3-11 0,-7 0 0 0,0-3 0 15,-8-2 11-15,2 0 8 0,-2 2-8 0,2 0 11 16,-6-2 1-16,4 0 1 0,-4 0 0 0,1 2 0 16,-4 3-13-16,4 3 9 0,5-1-9 0,-5 1 8 15,-4 0-8-15,0 2 10 0,4 3-10 0,-7 0 10 16,-5-3-10-16,5 3 0 0,1-3 9 0,-4-2-9 15,-8 0 10-15,-3-1-2 0,-1 1-8 0,7-1 12 16,5-2-4-16,-5 0-8 0,-10-2 11 0,4-3-11 16,3 2 37-16,-4 0 1 0,-5 1 0 0,-1-1 0 15,-2 0-30-15,3 3-8 0,2-5 0 0,-8 5 0 16,-6 0 0-16,6 0 0 0,2 3 0 0,-2-3 0 0,-3-3 0 0,-1 3 0 16,1 5 0-16,-3-5 0 0,6 6 0 15,-4-4 0-15,4 4 0 0,3 1 8 0,-1-4-8 0,1 2 0 16,3 1 0-16,-7-4 0 0,1 1 0 0,-3-3 0 15,-1 0 0-15,-2 3 0 0,-3-1 0 0,0-2-8 16,-4 0 8-16,-2-2-12 0,0-1-9 0,-3 0-3 16,-3 1 0-16,-6-4 0 15,-3-2-62-15,3 1-13 0,-7-4-2 0,-2-5-756 16,-11-2-151-16</inkml:trace>
  <inkml:trace contextRef="#ctx0" brushRef="#br0" timeOffset="11296.334">11596 8874 2698 0,'-15'8'76'0,"6"-3"18"0,-3-2-75 0,3 2-19 0,-3 1 0 0,0-1 0 15,3-2 0-15,0-3 10 0,3 0-10 0,6 0 8 16,0 0-8-16,0 0 0 0,0 0 0 0,0 0 0 16,0 0-12-16,6-3 12 0,6 0-12 0,0-2 12 0,6 2 0 0,3 1 0 15,6-1 0-15,-1 3 0 0,7-3 19 0,6 1 5 16,5 2 0-16,4 0 1 0,0 0-2 0,5 2-1 16,-2 1 0-16,5-3 0 0,7 3-11 0,-1-3-3 15,4-3 0-15,-4 3 0 0,1 0-8 0,2 0 0 16,1 0 0-16,2 0 0 0,4-3 0 0,2 3 0 15,-2 3 0-15,5-3 0 0,3 5 0 0,1 1 0 16,2-1 0-16,0 5 0 0,4 1 0 0,2 2 8 16,3 1-8-16,4 7 8 0,-4-3-8 0,3 3 0 0,-6-2 9 0,7 5-9 15,-1-3 8-15,-3 0-8 0,-5-8 10 0,-1 3-10 16,3-5 0-16,-6-1 0 0,1-2 0 0,-7 0 0 16,-2-3 28-16,-1-5 4 0,0 0 0 0,1 3 0 15,-7 0-32-15,1-3 0 0,-7 2 0 0,1 1 0 16,-4-3 0-16,-2-3 9 0,-4 3-1 0,-2-2 0 15,0 2 0-15,-4 0-8 0,-5-3 12 0,-3 0-4 16,-7 3-8-16,-2-2 10 0,-3 2-10 0,-3 0 10 16,-3-3-10-16,-4 1-14 0,-5 2 3 0,0 0 1 31,-3-3-35-31,-6 0-7 0,-3 3-2 0,0 0-794 0,-9-2-158 0</inkml:trace>
  <inkml:trace contextRef="#ctx0" brushRef="#br0" timeOffset="27402.587">15138 10970 3067 0,'-18'-19'68'0,"15"6"13"0,-3 2 3 0,3 1 2 0,-3-4-69 0,9 1-17 0,0 0 0 0,6 0 0 16,0-6 0-16,6 3 0 0,0 1-8 15,2-1 8-15,7-3 0 0,0 1-9 0,6 2 9 0,0 0 0 16,2 0-20-16,1 0 0 0,-3 3 1 0,0-3 0 31,-1 0-34-31,-2 3-7 0,-3 0-2 0,-3-1 0 16,3 1-94-16,-4-3-20 0,1 0-3 0,0-5-863 0</inkml:trace>
  <inkml:trace contextRef="#ctx0" brushRef="#br0" timeOffset="30580.98">15697 10348 2696 0,'0'0'60'0,"0"-8"12"0,3-3 2 0,0 1 1 0,0-1-60 0,9 1-15 0,3-4 0 0,0-2 0 15,3 3 0-15,3-3-8 0,-1 3 8 0,4 0-13 31,3 0-11-31,-3 5-3 0,0 0 0 0,-4 3 0 16,4-1-7-16,-6 1-2 0,-3 5 0 0,-3 0 0 0,0 0 25 0,-6 5 11 0,0-2-10 0,-6-3 10 16,0 8 10-16,3 2 8 0,-6 4 2 0,0-1 0 15,-3 0 0-15,3 0 0 0,-6-2 0 0,3 2 0 16,3-2-11-16,-3-1-1 0,0-2-8 0,0 0 12 16,6-8-12-16,0 0 9 0,0 0-9 0,0 0 8 15,9-5 1-15,3 0 0 0,-3-1 0 0,0-2 0 16,0 6-9-16,0-1 0 0,-3 0 0 0,3 6 0 15,-9-3 0-15,3 5 0 0,0 9 0 0,-3-1 0 16,0 8-9-16,-3 5-4 0,-3 4-1 0,3 4 0 0,0 0 5 16,-3-2 1-16,0 2 0 0,3-2 0 0,-6-5 8 0,6-1-12 15,-3-5 12-15,0-2-12 0,0-3 12 0,6-8 0 16,3 0 0-16,-3-8 0 0,0 0 0 0,9-8 0 16,3 0 0-16,6-6 8 0,-3-1-8 0,-1-1 0 15,4-3 0-15,-3 1-8 0,0 4-6 0,0 1-1 16,0 0 0-16,-3 5 0 15,3 0-13-15,-4 0-2 0,1 3-1 0,0 2 0 0,-6 1 18 0,3 2 3 16,0-3 1-16,0 0 0 0,-3 3-3 0,-6 0 0 16,0 0 0-16,6 3 0 0,-6-3 12 0,3 5 0 15,3 3 8-15,-6 3-8 0,0 5 42 0,0 5 4 16,-3 5 1-16,3 9 0 0,3 7-31 0,-3 3-5 16,0 8-2-16,0 2 0 0,3 4-9 0,0-1 8 0,0-5-8 15,-3 0 8-15,3-8 3 0,0 0 0 0,-3-6 0 0,3-7 0 16,-3-5-2-16,3-6 0 0,0 0 0 0,3-5 0 15,-6-3 19-15,0-5 3 0,0-8 1 0,9 3 0 16,-6-6-20-16,3-2-3 0,-1-3-1 0,1-11 0 31,3-2-40-31,-3-5-8 0,0-6-1 0,-3-8-1 16,3-5 2-16,-3-2 0 0,-3-12 0 0,0 1 0 0,3-8 21 0,0 0 5 0,0 0 1 0,3 0 0 16,0-1 13-16,0 7 0 0,3-1 12 0,0 8-12 15,3 2 36-15,0 9 1 0,-3 8 0 0,-1 7 0 16,1 6-17-16,0 5-3 0,-3 6-1 0,0 4 0 15,0 4-16-15,-6 2 0 0,6 8 0 0,0 2 0 16,-3 3 0-16,0 3-11 0,0 3 0 0,0-1 0 16,-3-2-5-16,3 0 0 0,-3-3-1 0,3-2 0 15,-3-3 1-15,3 0 0 0,0-3 0 0,-3-5 0 0,9 5 16 16,-3-2 0-16,3 0-8 0,0 2 8 0,6 0 0 16,-1 1 0-16,-2-1 11 0,3 0-11 0,3 6 9 0,0-3-9 15,3 2 0-15,0 4 9 0,-9-1 7 0,8 0 0 16,4 0 1-16,-3 0 0 0,-9-2-8 0,6 2-1 15,0 0-8-15,2-2 12 0,-5 2-12 0,-6 1 11 16,0-1-11-16,0 3 10 0,0 2-2 0,-9-2 0 16,-6 3 0-16,-3 2 0 0,0 3-8 0,-3-1 0 15,-11 1-10-15,-1 0 10 0,-3 0-18 0,-3-3 2 16,3 0 1-16,-2-5 0 0,-7-3-5 0,6-5 0 0,0-5-1 16,1-3 0-16,2-6 1 0,3-1 0 0,0-4 0 15,6-2 0-15,3-3 20 0,4 0-11 0,-1 3 11 0,6 0-8 16,3-1 16-16,6 4 4 0,0-1 1 0,3 1 0 15,3 4 13-15,2 1 2 0,7 5 1 0,3 0 0 16,-3 3 7-16,6-1 0 16,6 4 1-16,-1 1 0 0,4 1-6 0,3 3-2 0,5 0 0 0,4-3 0 0,0-1-6 0,-4 1-2 15,-2-2 0-15,3 2 0 0,-1-3-21 0,-2 0-8 16,-9-5 0-16,-3 3 0 0,0 0-4 0,-4-3-1 16,4-3 0-16,-9 0 0 31,-12-2-155-31,3-3-30 0,3-3-6 0,-6-4-495 0,-12-1-98 0</inkml:trace>
  <inkml:trace contextRef="#ctx0" brushRef="#br0" timeOffset="31566.79">17132 10208 2242 0,'0'-8'49'0,"0"0"11"0,6-3 1 0,0-2 3 0,-12 0-52 0,6 2-12 0,6 1 0 0,0 2 0 16,0 5 52-16,-6 3 8 0,0 0 2 0,0 0 0 16,9 8-21-16,-3 2-4 0,-6 4-1 0,3 4 0 15,3 1-36-15,0 2-12 0,-3 0 0 0,-6 0 0 31,0 0-16-31,3-2-4 0,3-3-1 0,-6 0 0 0,-3-6 33 0,6 1 0 0,6-1 0 0,3-4 0 16,-4-1 27-16,4-2 12 0,0-3 2 0,6 2 1 16,9-4-4-16,-6-4-1 0,-3 1 0 0,3 0 0 15,5 0-37-15,1-3 0 0,-6-3 0 0,3 3 0 16,0-5 8-16,0 0-8 0,2-1 8 0,-2 1-8 16,-6-3 0-16,3 0 8 0,3 1-8 0,0-1 0 15,-9-3 0-15,2 1-10 0,-2-4 1 0,3 1 0 16,0-3-48-16,-6-2-10 0,-12 0-1 15,0-4-1-15,3 1-34 0,-3 0-6 0,-12-5-2 0,0 2 0 16,3 3 38-16,-2 3 7 0,-1-1 2 0,-3 6 0 0,-3 2 72 0,3 6 14 16,3 3 3-16,0 4 1 0,-2 4 74 0,2 7 16 15,-3 8 2-15,6 8 1 0,0 6-48 0,0 7-10 16,-3 8-1-16,6 9-1 0,6 4-19 0,0 4-3 16,0 1-1-16,3 7 0 0,3 1-18 0,6 4-4 15,-3-3-1-15,3-6 0 0,-6-7-2 0,3-9-1 16,6-7 0-16,-6-6 0 0,-6-7-10 0,6-9 0 15,3-4 0-15,0-7 8 0,0-1-8 0,-3-9-17 16,-3-7 4-16,5-6 1 16,7-8-17-16,0-8-3 0,-6-10-1 0,0-6 0 15,6-7-13-15,-3-6-2 0,0-3-1 0,3-2 0 16,-6-5 7-16,6-1 2 0,5 1 0 0,-8-1 0 0,-6 1 40 0,6 5 0 0,3 2 0 0,3 3 0 16,-3 8 36-16,0 6 13 0,-6 5 3 0,2 12 0 15,1 12 0-15,0 7 1 0,0 9 0 0,0 10 0 16,6 7-4-16,-3 9-1 0,0 8 0 0,-3 5 0 15,2 5-25-15,-2 1-6 0,0 4-1 0,3 1 0 32,-6 2-39-32,0-5-8 0,0 0-1 0,0-10-1 15,-3-1-14-15,0-8-2 0,-6-4-1 0,3-6 0 0,0-3 27 0,-3-5 6 0,0-8 1 0,0 0 0 16,0-3-7-16,0-8-1 0,-3-2 0 0,0-8 0 16,0-5 5-16,3-6 1 0,-6-3 0 0,3-2 0 15,3-2 2-15,-3-1 1 0,0 3 0 0,3 3 0 16,0 2 15-16,3 0 10 0,-3 8-2 0,3 3 0 15,0 5 21-15,0 6 4 0,3 2 1 0,-6 8 0 0,9 5 2 16,0 11 1-16,0 5 0 0,3 8 0 0,2 6-9 0,1 2-3 16,3 8 0-16,3 5 0 0,0-3-16 0,0 4-9 15,2-1 10-15,1-2-10 0,-3-3 11 0,0-3-11 16,-3 0 12-16,0-2-12 0,-6 0 0 0,-1-6 0 16,1 0 0-16,-6 1 0 15,-3-3-17-15,-6-3-11 0,0-5-1 0,-3-1-1 16,-3-4-1-16,-2-6 0 0,-1-2 0 0,-6-3 0 0,3-6 7 0,-3-4 2 15,0-4 0-15,0-4 0 0,0-4 22 0,1-1 16 16,-1-1-2-16,3-5-1 0,3-1 6 0,3 1 1 16,0-3 0-16,0 3 0 0,6-3-8 0,0 1 0 15,3 1-1-15,6 1 0 0,0 3 5 0,3-1 0 0,6 3 1 0,0 6 0 16,6 2 4-16,5 3 1 0,4 5 0 0,3 2 0 16,3 6-2-16,-1 3-1 0,-2 2 0 0,0 5 0 15,0 4-19-15,-1 1 8 0,-2 4-8 0,-3 2 0 16,-6 3 0-16,3 2-14 0,-7 1 1 0,-2-1 0 31,-3 3-9-31,0-3-2 0,-6 1 0 0,3-3 0 16,-3-3 24-16,0-6 8 0,0-1 0 0,0-9 0 0,3 0 41 0,0-5 8 0,3-5 2 0,-1-6 0 15,7-5-42-15,0-8-8 0,0-5-1 0,3-8-8 16,0-3-49 0,-3-10-17-16,2-6-3 0,1-5-770 0,-3-2-153 0</inkml:trace>
  <inkml:trace contextRef="#ctx0" brushRef="#br0" timeOffset="32400.896">16787 10009 2859 0,'-24'8'81'0,"18"-5"18"0,6-3-79 0,-3 5-20 0,-3 0 0 0,-3-2 0 16,3-3 0-16,6 0 0 0,0-5 0 0,-6-6 0 15,-9-2 8-15,6-6-8 0,6-4 0 0,-6-4 0 16,-5-7-12-16,-4-3-7 0,0-3-1 0,0-5 0 16,3-3 6-16,-6 1 1 0,-6-6 0 0,4 0 0 15,-4 5 23-15,3 1 5 0,-3 7 1 0,0 0 0 16,1 9 13-16,2 4 3 0,0 9 1 0,3-1 0 0,-3 8-1 0,7 4 0 15,-1 4 0-15,3 3 0 0,0 0-24 0,0 5-8 16,6 0 0-16,-3 3 0 0,6-2 12 0,0 2-4 16,0-3 0-16,0 0-8 0,0-2 0 0,6-3-11 15,0 0 0-15,0 0 0 0,-3 5 11 0,3-5 0 16,0 0 0-16,0 0 0 0,-5 5 0 0,-4 1 8 16,3-1-8-16,0 3 0 0,0 3 0 0,0-1 8 15,-3 1-8-15,0 7 0 0,0 1 0 0,0 2 8 16,3 0-8-16,-3 3 0 0,-3 2 0 0,3 1 0 15,3 2 0-15,-6-3 0 0,4-2 0 0,2 0 0 0,0 0 0 16,-3-6 0 0,3 1-24-16,0-6-4 0,0-2 0 0,0-3 0 15,6-8-181-15,0 0-37 0,0 0-7 0,0-8-2 0</inkml:trace>
  <inkml:trace contextRef="#ctx0" brushRef="#br0" timeOffset="32490.447">16174 9258 2278 0,'8'-6'50'0,"4"-1"10"0,9 1 3 0,3-2 1 0,3 3-51 0,6 2-13 0,8 3 0 0,1 0 0 15,3 3 49-15,2 0 7 0,4-3 2 0,2 0-768 16,13 2-154-16</inkml:trace>
  <inkml:trace contextRef="#ctx0" brushRef="#br0" timeOffset="33427.121">18266 8832 3013 0,'0'0'66'0,"0"0"14"0,0 0 2 0,9 0 3 0,3-3-68 0,6 6-17 15,6-3 0-15,8 5 0 0,10 3 0 0,15 3 0 16,8 4 0-16,9 4 0 16,4 0 0-16,11 4 0 0,9 1 0 0,7 0-9 15,5 0 9-15,3-3 8 0,9-3-8 0,3-2 11 16,0-2 17-16,3-6 3 0,3-3 1 0,-3 0 0 16,0-5-2-16,-3 3 0 0,0-3 0 0,3 0 0 15,0 0-8-15,0 2-2 0,-3 4 0 0,9-1 0 16,9 3-5-16,-3 2-2 0,-4 1 0 0,-5 0 0 15,0-1-13-15,-6-4 0 0,-12-6 0 0,1 0 0 16,-4-6 0-16,-6 1 0 0,-9-3 0 0,-3-3 0 16,-2 1 0-16,-10-1 0 0,0 1 0 0,-14-4 0 15,-4 4-17-15,-8-3 3 0,-6 2 1 0,-7 0 0 16,-5 1-18-16,-3-1-3 0,-3 3-1 0,-7 0 0 0,-8 0-81 0,-6 1-16 0,0 1-3 0,-9-2-725 16,-3 0-144-16</inkml:trace>
  <inkml:trace contextRef="#ctx0" brushRef="#br0" timeOffset="33857.682">21686 9430 2642 0,'0'0'75'0,"0"0"17"0,0 0-74 0,0 0-18 15,0 0 0-15,0 0 0 0,-3 8 67 0,6 5 9 16,0 5 3-16,3 6 0 0,0 8-44 0,3 2-9 16,6 9-2-16,-3 2 0 0,6 0-12 0,2 5-4 15,1 0 0-15,0 1 0 16,-3-1-32-16,-6-3-6 0,6-7-2 0,-6-3 0 0,0-2 52 0,-4-4 9 0,-2-2 3 16,0-2 0-16,3-6-22 0,-6-2-10 15,0-1 10-15,0-5-10 16,0-5-24-16,-3-2-10 0,0-6-2 0,0-3-1 15,-6-10-187-15,-3-9-36 0,-3-9-8 0,-5-14-2 0</inkml:trace>
  <inkml:trace contextRef="#ctx0" brushRef="#br0" timeOffset="33951.244">21540 9313 2355 0,'-9'11'67'0,"3"-3"14"0,-3 2-65 0,-2 6-16 0,2 3 0 0,-3 5 0 16,0 5 77-16,0 8 12 0,3 0 3 0,-3 5 0 15,3-2-82-15,0 0-10 0,3-1-14 0,0-4-752 16,3-6-150-16</inkml:trace>
  <inkml:trace contextRef="#ctx0" brushRef="#br0" timeOffset="34092.114">21719 9536 2997 0,'30'15'85'0,"-13"-4"19"0,4 2-84 0,0 6-20 16,6-3 0-16,0 5 0 0,2-3 31 0,1 1 1 15,3-1 1-15,0-4 0 0,-1-1-19 0,7-5-4 16,-3 0-1-16,3-6 0 15,-1-4-206-15,1-4-42 0,-6-1-8 0</inkml:trace>
  <inkml:trace contextRef="#ctx0" brushRef="#br0" timeOffset="53455.935">20028 11065 2718 0,'9'-5'241'0,"6"-3"-193"0,6 0-38 0,3-3-10 16,5-5-14-16,4 3-5 0,3-8-1 0,6 2 0 16,17-10 20-16,1 3 0 0,-1-1 0 0,-5 1 0 15,-1 2 0-15,-2 0 0 0,-6 0 0 0,-1 3 0 16,-2 3 16-16,0-1 1 0,-1 3 0 0,1 3 0 16,-3 3-27-16,-4 2-6 0,-2 2 0 0,-3 4-1 15,0 2-159-15,-7 2-31 0,-2 6-6 16</inkml:trace>
  <inkml:trace contextRef="#ctx0" brushRef="#br0" timeOffset="53635.958">20344 11411 2646 0,'-24'-7'75'0,"24"7"17"0,0 0-74 0,-9 0-18 16,3 5 0-16,6-5 0 0,-9 8 18 0,6 8 0 15,0 0 0 1,0 2 0-16,0 3-18 0,3 0-12 0,3 1 1 0,0-1 1 31,-3-3-55-31,0 3-11 0,3-7-3 0,0-4 0 0,0-2-21 0,0-5-4 16,-3-3 0-16,6-3-1 0,0-5 21 0,-3-2 5 0,3-4 1 0,0 1-697 15</inkml:trace>
  <inkml:trace contextRef="#ctx0" brushRef="#br0" timeOffset="53995.307">20600 11327 1900 0,'0'0'42'0,"0"0"9"0,0 8 1 0,0 5 1 0,0 3-42 0,0 5-11 0,3 0 0 0,0 3 0 16,0 0 8-16,0 2-8 0,3 1 12 0,-3 2-4 15,-1 0-8-15,-2-3 12 0,-2 6-12 0,2-5 12 16,-3 2-12-16,-3-3 10 0,-3-2-10 0,-3-3 10 16,0-2 12-16,0-3 2 0,-3-6 1 0,0-2 0 15,-3-3 0-15,-3-2 0 0,4 0 0 0,-1-6 0 16,0 0-25-16,0-5 0 0,6-2 8 0,-3-1-8 31,6 1-37-31,0-4-10 0,3 4-1 0,6-1-859 0</inkml:trace>
  <inkml:trace contextRef="#ctx0" brushRef="#br0" timeOffset="54261.046">20814 11036 2642 0,'12'-6'58'0,"-6"6"12"0,0 6 2 0,3 7 3 0,6 11-60 0,2 10-15 16,1 14 0-16,3 10 0 0,3 13 0 0,3 6 0 15,-3 5 0-15,2 8 0 0,-2 3 0 0,0-1 0 16,0-2 0-16,-3-5 0 0,-6-8 8 0,-4-3-8 16,-2-8 0-16,-3-8 9 0,0-2 7 0,-6-9 0 15,-3-2 1-15,0-2 0 0,0-4 25 0,-3 1 5 16,0-3 1-16,-5-2 0 0,2-4-24 0,-6-2-4 15,0 0 0-15,0-7-1 0,-3-1-11 0,-3-5-8 0,0-6 12 16,-2 1-12-16,-4-9 0 0,3 1 0 0,-3-8 0 0,0-3-12 31,4-5-128-31,-4-6-24 0,-3-2-6 0</inkml:trace>
  <inkml:trace contextRef="#ctx0" brushRef="#br0" timeOffset="55760.661">20954 11258 3580 0,'-30'-42'102'0,"21"23"21"0,3-5-99 0,3-2-24 15,3 5 0-15,3 2 0 0,3 6 0 0,6 0-19 16,6 7 3-16,3 6 1 16,3 6-174-16,2 2-35 0,-5 2-8 0,6 4-1045 0</inkml:trace>
  <inkml:trace contextRef="#ctx0" brushRef="#br0" timeOffset="55948.162">21156 11311 2605 0,'-6'11'74'0,"6"-4"16"0,0 4-72 0,0 5-18 0,0 2 0 0,0 9 0 16,6 5 16-16,-3 5 0 0,6 2 0 0,0 6 0 16,3 3-8-16,0 0-8 0,3 2 12 0,0-2-12 15,3-1 0-15,-7 1-22 0,-2-6 3 0,0 0 1 32,0-7-22-32,-3-3-4 0,-6-6 0 0,3-7-1 0,3-4 1 0,-6-7 1 0,0-8 0 15,3-5-632-15,0-8-126 0</inkml:trace>
  <inkml:trace contextRef="#ctx0" brushRef="#br0" timeOffset="56783.753">21368 11004 3094 0,'0'0'88'0,"-3"8"19"0,3 3-86 0,0 4-21 16,3 12 0-16,3 7 0 0,3 11 12 0,-1 8-3 15,4 8 0-15,6 5 0 0,0 6-9 0,3-1 12 16,-3 6-12-16,0-6 12 15,2-5-108-15,-2-7-22 0,0-9-4 0,-3-8-1 16,-3-10 69-16,0-8 14 0,0-8 2 0,-6-8 1 0,3-6 23 0,-3-7 5 16,-3-11 1-16,0-10 0 15,-3-9-17-15,0-5-3 0,0-12-1 0,-3-4 0 16,3-5-131-16,-3-5-25 0,0-3-6 0,0-2-1 16,-3-6-84-16,0 3-18 0,0 8-3 0,0 0-1 0,6 2 249 0,0 6 49 0,0 5 11 15,0 5 1-15,3 9 274 0,0 2 54 0,0 2 12 0,0 9 1 16,3-1-168-16,3 9-33 0,-3-3-8 0,5 7 0 15,-2 1-67-15,6 5-13 0,3 3-2 0,6 5-1 16,3 3-21-16,3 2-4 0,-1 3 0 0,1 2-1 16,-3 6-35-16,9 3 0 0,-4 2 0 0,1 3 0 15,-6 10 23-15,6 1 1 0,-4 4 0 0,1 4 0 16,0 2 11-16,3 2 2 0,-1 6 1 0,4 5 0 16,0 3-18-16,-3 0-4 0,-4 3-1 0,-2-4 0 15,0-1-2-15,-3 2 0 0,0-9 0 0,-4 4 0 16,-2-6-5-16,0-5-8 0,-3-2 11 0,-3-4-11 15,-3-4 9-15,-3-4-9 0,0-4 0 0,-3-1 9 16,-6-7-9-16,0-1 0 0,-3-2-12 0,-3-5 12 16,-3-3-59-16,-6-3-4 0,-3-8-1 15,-3-2 0-15,-2-5-75 0,-13-9-15 0,-3-5-3 0,-5-8-1 16,-1-5 70-16,0-8 15 0,1-7 2 0,2-1 1 16,-3-6 10-16,7 1 3 0,-4-3 0 0,9 0 0 0,1 1 102 0,5 4 21 15,6 3 4-15,3 3 1 0,0 5 37 0,10 5 8 16,5 3 2-16,0 5 0 0,0 9-33 0,6 1-6 15,3 7-2-15,0 7 0 0,3 0-25 0,-6 8-6 16,9 5-1-16,-6 6 0 0,2 2-45 16,-2 5 0-16,3 6-15 0,0 0 4 0,-3 2-19 0,0 1-4 15,-3-1-1-15,3-2 0 0,-3-3-8 0,0-2-1 0,-3-3-1 0,3-3 0 0,3-5 33 0,-3-3 12 16,0-5-9-16,6 8 9 0,0-3 0 0,3-2 0 16,-3-6 0-16,-6 3 0 0,0 0 0 15,12 3-8 1,0 0 8-16,-6 5 0 0,6 2 0 0,-6 3 0 0,0 6 0 0,0 2-8 0,-3 3-4 15,-3 2 0-15,0 3 0 0,0-2 0 0,0 2-2 0,0-3-1 16,0-2 0-16,0-3 0 16,0-7-9-16,6-1-1 0,-3-5-1 0,-3-8 0 0,11 0 26 0,4-5-8 15,3-3 8-15,0-3 0 0,3 0 17 0,3 1 9 16,-3-1 2-16,2 3 0 0,-2 3-15 0,-3 2-2 16,3 6-1-16,-6 2 0 0,-6 6-10 0,0 0 12 15,0 4-12-15,-4 4 12 0,-5 2-1 0,-2 3 0 16,-4 0 0-16,-3 0 0 0,-6-1-11 0,0-1-17 15,0-4 4-15,-3-2 1 0,0-6-7 0,0-4-1 0,1-6 0 0,2-6 0 32,-3-1-19-32,3-7-4 0,-3-7-1 0,6-3 0 15,-3-2-114-15,3-3-23 0,-6 0-5 0,7-6-658 0</inkml:trace>
  <inkml:trace contextRef="#ctx0" brushRef="#br0" timeOffset="57184.521">22555 10044 3175 0,'15'-37'70'0,"-9"21"14"0,3 0 4 0,0 3 0 0,0 5-70 0,0 0-18 0,3 8 0 0,3-3 0 15,-1 8-26-15,1 1-9 0,-6-1-1 0,9 6-1 16,-3 2-169-16,3 3-34 0,-3-3-6 0,0 0-2 15,-3 0-79-15,2 1-16 0,-2-1-3 0,-3-5-1 0,0-3 259 0,-3 0 52 16,-6-5 11-16,6 6 1 0,-3-4 181 0,-3-2 36 16,0 0 7-16,9 3 2 0,-9-3-84 0,0 8-17 15,-3 0-3-15,-3 5-1 0,6 5-77 0,-3 6-20 16,0 8 0-16,0 10 0 0,-6 11 32 0,9 11 4 16,-3 7 0-16,0 9 0 0,-3 7 30 0,12 8 6 15,-3 3 2-15,0 8 0 0,3 0 3 0,-3 2 1 16,0 1 0-16,3-1 0 0,-6-7 2 0,9-3 1 15,-9-3 0-15,3-8 0 0,0-7-40 0,0-6-8 16,0-11-1-16,-3-2-1 0,0-11-14 0,0-2-2 16,9-11-1-16,-6-3 0 0,3-10-14 0,-3-5 8 0,0-9-8 0,3-7 0 31,0-11-111-31,0-5-28 0,0-14-5 0,-3-7-668 0,5-8-132 0</inkml:trace>
  <inkml:trace contextRef="#ctx0" brushRef="#br0" timeOffset="57318.643">22942 10739 3009 0,'6'-45'66'0,"-3"22"14"0,6-6 2 0,0-1 3 0,0 1-68 0,0 3-17 16,3 2 0-16,3 3 0 0,0 2 0 0,-1 1 0 16,4 5 0-16,-3 2 0 15,3 3-94-15,3 3-22 0,-3 2-5 0,0 3-698 16,2-2-139-16</inkml:trace>
  <inkml:trace contextRef="#ctx0" brushRef="#br0" timeOffset="57842.577">23285 10345 2044 0,'-3'6'45'0,"-3"-4"10"0,3 6 1 0,-6 5 1 0,0 3-45 0,0 5-12 15,-3 11 0-15,0 5 0 0,-6 3 38 0,9 5 6 0,-9 2 0 16,3 4 1-16,-2-4-25 0,5 1-6 0,3-3-1 0,0-5 0 16,3-6-13-16,0-5 0 15,6-10 8-15,0-3-8 0,9-6 0 0,0-5 0 0,3-5 0 0,3-5 0 16,2 0 22-16,1-3 2 0,0 0 0 0,3 0 0 15,-3 0 12-15,-3 5 2 0,-3 3 1 0,3 3 0 16,-4 2-5-16,1 6-1 0,-3 2 0 0,-3 3 0 16,0 3-8-16,3-1-1 0,-3 3-1 0,0 0 0 0,0 1-23 0,-3-4 0 0,6-2-12 15,0-3 4 1,0-2-24-16,3-1-5 0,0-4-1 0,-1-1 0 0,4-5 22 0,0 3 4 0,-6-1 0 0,9 4 1 16,-6-1 11-16,3 3 0 0,-9 5 0 0,6 3 8 31,-6 5 20-31,-6 3 5 0,3 2 1 0,-6 1 0 0,-3 7-3 0,0-2-1 0,-3 0 0 15,0-1 0-15,-3 1-13 0,0-3-2 0,-3-2-1 16,0-3 0-16,0-6-2 0,-5 1-1 0,8-4 0 0,-6-1 0 16,-3-4-11-16,9-4 12 0,-9-1-12 0,3-5 12 31,-2-3-32-31,-1-2-5 0,-3 2-2 0,0-5 0 16,0 0-29-16,0-2-5 0,4-3-2 0,2 2 0 15,3-2 13-15,3 0 2 0,-3-1 1 0,6 1 0 0,3-3 47 0,0 0 8 0,3 3 3 0,3-5 0 16,0 2 12-16,3 0 2 0,3-3 1 0,3 3 0 15,-9-2-14-15,15 5-2 0,0-1-1 0,0 1 0 16,0 5 13-16,-3 3 2 0,11 0 1 0,-2 2 0 16,3 6 21-16,0 2 4 0,3 3 1 0,-1 5 0 15,1 0-5-15,3 6-1 0,0-1 0 0,-1 4 0 16,4-4-11-16,-3-2-2 0,0 0-1 0,0 0 0 16,2-6-31-16,-2 1 0 0,-3-3 0 0,-3 0 0 0,-1-8 0 15,-8 0-8-15,3 0 8 0,-3-5-10 16,-6-3-116-16,0-3-23 0,3-5-5 0,-12-8-652 15,9-2-130-15</inkml:trace>
  <inkml:trace contextRef="#ctx0" brushRef="#br0" timeOffset="58139.361">23802 10361 3204 0,'6'-13'71'0,"-6"13"14"0,0 0 3 0,0 0 1 0,-6 8-71 0,6 8-18 0,-3 2 0 0,0 9 0 31,-2 4-60-31,5 4-15 0,0 4-3 0,0-1-1 16,-9 1-89-16,9-2-17 0,0-2-4 0,0-1-1 15,0-5 74-15,0-5 16 0,0-3 2 0,0-8 1 0,0-5 161 0,6-2 32 0,-6-6 6 0,3 2 2 16,8-4 36-16,-2-4 8 0,0-2 2 0,3-2 0 16,-3-3-88-16,9-1-18 0,0 1-3 0,3-3-1 15,3 0-40-15,-1-2 0 0,4-1 0 0,0 1 0 16,0-1 0-16,2 1 0 0,1-1-12 0,0-2 12 15,3 3 0-15,-6 2 0 0,-4 0 0 0,4 0 0 16,-3-3 0-16,-6 6 0 0,3 0 0 0,-1-3 0 16,1 0-107-1,-3 3-26-15,-6-6-6 0,3 4-1023 0</inkml:trace>
  <inkml:trace contextRef="#ctx0" brushRef="#br0" timeOffset="58865.686">24166 10057 2710 0,'-9'-3'60'0,"0"6"12"0,-3 5 2 0,0 2 2 0,-9 6-60 0,3 5-16 15,9 8 0-15,3 6 0 0,-3 10 20 0,0 5 2 16,4 6 0-16,-1 7 0 0,0-2 18 0,0 5 3 16,6 3 1-16,0-3 0 0,3 0-36 0,0-2-8 15,3-9 0-15,3-7 0 16,-4-8-40-16,13-6-11 0,-6-10-1 0,3-8-1 16,-3-6 21-16,6-4 5 0,0-9 1 0,0-5 0 15,2-10-77-15,-2-6-15 0,3-13-3 0,-3-3-1 16,-3-10 10-16,6 2 3 0,-3-5 0 0,-7-2 0 15,-2-4-46-15,3 1-9 0,-3-3-1 0,0 3-1 0,-3 3 135 0,0-1 31 0,-6 0 0 16,9 6 0-16,-3 3 168 0,0 2 33 0,3 5 7 0,3 11 0 16,-6 2 17-16,3 11 3 0,0 6 1 0,-3 7 0 15,2 6-124-15,1 2-25 0,-3 8-4 0,0 6-2 16,3 2-42-16,0 6-9 0,-6-1-2 0,6 0 0 31,0-2-42-31,3-3-9 0,-3 1-2 0,3-4 0 16,-3-5-19-16,3 1-4 0,-4-7-1 0,1-1 0 15,0-4 23-15,0-2 4 0,-6-2 1 0,9-6 0 16,-6-3-29-16,-3-5-6 0,6 1-1 0,-3-4 0 0,0-2 32 0,0-3 5 16,-3-2 2-16,3-1 0 0,0 1 25 0,-6-1 8 0,6 1 0 0,-3 2 0 0,-3 0 7 0,0 0 1 15,6 3 1-15,-6 0 0 0,0 2 2 0,3 6 0 16,-3 0 0-16,0 5 0 0,0-3 1 0,6 9 0 16,-6 2 0-16,0 0 0 0,6 2 10 0,-1 12 2 15,-2 4 1 1,9 9 0-16,-3 4-9 0,0 6-1 0,3 6-1 15,6 2 0-15,-6 2 6 0,9 4 2 0,-3 2 0 0,-7 2 0 16,10-2-14-16,-6 0-4 0,0-5 0 0,0-1 0 16,0-4-12-16,-6-6 8 0,3-3-8 0,-6-2 0 15,-3-3 11-15,-3-3-11 0,0-2 12 0,0-5-12 16,-9-1 0-16,6-2 0 0,-6-5 0 0,0-1-12 31,-3-7-25-31,0-3-5 0,-3-3-1 0,3-5 0 16,0 0-9-16,0-5-3 0,4 0 0 0,-1-3 0 0,0-3 24 0,0 4 5 0,3-1 1 0,0-3 0 15,-3 3 34-15,9 0 7 0,-3 1 2 0,-3 1 0 16,6-2 15-16,0 3 3 0,6 0 1 0,-3 5 0 16,3 0 3-16,-3 3 1 0,9 0 0 0,-3 7 0 15,0 3-12-15,2 3-2 0,4 6-1 0,0 2 0 16,3 2-14-16,-6 3-4 0,9 3 0 0,-9 2 0 0,3 4-8 16,-3 1 0-16,-9-2 0 0,5 1 8 0,4-4-8 15,-3-2 10-15,-3-3-10 0,3-8 10 0,-3 0 17 16,3-2 3-16,-3-6 1 0,0-5 0 0,3-2-14 0,6-6-2 15,0-5-1-15,3-6 0 0,-1-7-14 0,4-1-13 16,0-5 2-16,3 1-940 16,-3-4-188-16</inkml:trace>
  <inkml:trace contextRef="#ctx0" brushRef="#br0" timeOffset="63967.26">2065 10298 3049 0,'-24'-11'67'0,"12"8"13"0,3-2 4 0,0 5 2 0,0 0-69 0,3 3-17 0,6-3 0 0,3 10 0 31,9 1-38-31,6 2-11 0,3 0-3 0,8 3 0 0,13-3 26 0,3 1 5 0,11-4 1 0,-2 3 0 16,8-2 20-16,4 0-9 0,8-3 9 0,7 0 0 16,2-3 0-16,0 0 11 0,7-5 0 0,2 3 0 15,3 2 3-15,6-2 1 0,4-1 0 0,2 6 0 16,9 3-4-16,3 2-1 0,-12 0 0 0,9 1 0 15,9 1 0-15,-3 1 0 0,0 5 0 0,6-2 0 16,0 0 6-16,0-4 2 0,0 1 0 0,-6-3 0 16,-9-2 1-16,-2-6 0 0,-7 1 0 0,-6-4 0 15,-6-4 3-15,-8-1 1 16,-10-2 0-16,-12-1 0 0,-2 4-3 0,-6-1 0 16,-7-2 0-16,-5 2 0 0,-6 3-8 0,-10 0-3 0,-2 3 0 0,-3-1 0 15,-6-2-9-15,-3 3 0 0,-6 0 0 0,-6-3 8 16,0 0-51-16,0 0-10 0,0 0-3 0,0 0-880 15,-3-6-176-15</inkml:trace>
  <inkml:trace contextRef="#ctx0" brushRef="#br0" timeOffset="64656.209">10188 10475 2973 0,'-9'16'65'0,"6"-6"14"0,3-2 2 0,-3 3 3 0,3-1-67 0,3 1-17 0,3-3 0 0,3 3 0 15,6-4 0-15,5 1 0 0,10-2 0 0,6-1 0 0,14-2 0 0,7-1 0 0,11 4-13 0,10-4 5 16,14-2 8-16,9 3 0 0,9 0-9 0,12-1 9 16,12 3 0-16,3-2 0 0,3 5-9 0,3-3 9 15,3 1 0-15,6 2 0 0,6-3 0 0,-7 0 0 16,-2 0 0-16,-3-2 0 0,-3 0 8 0,-9-3-8 16,-6 0-11-16,-9-3-8 0,-18 0-1 0,-9 3-1 15,-8-2 21-15,-7-1 0 0,-8 3 0 0,-4 3 0 16,-5-1 12-16,-4 1 4 0,-5 5 1 0,-10 0 0 15,-5 5 3-15,0 3 1 0,-9 0 0 0,-4 2 0 16,-2 4-10-16,-6-1-3 0,-3-3 0 0,-3 6 0 31,-3 3-81-31,-6-6-17 0,-3 0-3 0,-6-3-752 0,-6-2-151 0</inkml:trace>
  <inkml:trace contextRef="#ctx0" brushRef="#br0" timeOffset="65906.225">6250 12282 3296 0,'-18'-8'94'0,"9"3"19"0,3-1-90 0,3 4-23 16,0-3 0-16,3 5 0 16,0 0-42-16,3-11-13 0,6-2-2 0,0 2-1 15,3-5 4-15,3 0 1 0,-1-7 0 0,7-4 0 0,3 1 29 0,-6-6 5 16,3 3 2-16,0-3 0 15,-1 3-55-15,-2 0-12 0,-3 2-1 0,-3 6-1 16,-3 0 42-16,0 3 8 0,-3 4 1 0,0 4 1 0,-3 2 34 0,0 2-8 16,-3 6 8-16,0 0 0 0,0 0 12 0,0 0 7 0,0 0 1 0,0 11 0 15,3 2 32-15,-3 3 8 0,3 5 0 0,3 0 1 16,0 3-3-16,6 8-1 0,-3 2 0 0,5 9 0 16,4 4-29-16,3 1-5 0,3 5-2 0,6 3 0 15,-1-1 3-15,4 3 0 0,0 6 0 0,6-1 0 16,2 3-24-16,4 3 0 0,-3-3 0 0,2 1 0 15,4 1 0-15,-3-4 12 0,2-1-2 0,-5-2-1 16,-9-3-1-16,5-5-8 0,1-8 12 0,-6-2-4 16,-9-6-8-16,-1 0 10 0,-2-3-10 0,-6-2 10 15,0-3-2-15,-9 0-8 0,-6-3 12 0,0-2-4 16,3 3 4-16,-9-3 0 0,-12-1 0 0,-3-4 0 16,3 2 12-16,-5 0 2 0,-7-2 1 0,-6-1 0 15,-9-2-35-15,4-3-8 0,2-2 0 0,-3 0-1 16,1-4 0-16,-4-1 0 0,0-4 0 0,1-2 0 15,-1 0-11-15,0-2-1 0,4-4-1 16,2-1 0-16,6-4-16 0,4 0-3 0,8-4-1 0,0-4 0 16,6 0-62-16,0-4-12 0,6-9-2 0,6 0-976 15</inkml:trace>
  <inkml:trace contextRef="#ctx0" brushRef="#br0" timeOffset="67202.488">7491 12666 2415 0,'12'-19'68'0,"-9"14"16"0,-9 2-68 0,0-2-16 0,-3 0 0 0,0 2 0 16,0-2 0-16,-3 5 0 0,-9-3-11 15,6 8 11-15,4 3 33 0,-4 5 14 0,-3 3 2 0,3 5 1 16,3 3 18-16,0 3 3 0,9 2 1 0,-3 3 0 16,6 2-35-16,3 3-6 0,9 0-2 0,0 0 0 15,-6-2-10-15,6-1-3 0,0-8 0 0,3 1 0 16,-3-6-16-16,-4-5 0 0,-2-3 0 0,0-8 0 31,3-2-24-31,0-8-1 0,-9-3-1 0,-3-8 0 0,0-3 4 0,0-4 1 0,0-1 0 0,-6-3 0 16,-3 4 21-16,4 4 0 0,2 0 0 0,0 6 0 15,-3 3 0-15,6 4 18 0,3 6-2 0,0 0 0 16,0 0 24-16,6 8 4 0,3 8 0 0,3 0 1 16,5 3-18-16,1-1-4 0,-6 1-1 0,3-1 0 15,0-2-22-15,0 0 9 0,-3-6-9 0,0 1 0 16,0-6 0-16,-1 1 0 0,7-4 0 0,-3 1 0 15,-9 0-12-15,0-6 12 0,6 0-13 0,3-2 5 16,-6 2-8-16,3-5-2 0,-6 3 0 0,6-5 0 16,5-4-14-16,-5 1-4 0,-12 0 0 0,0-3 0 15,9 3-111-15,-9-3-22 0,-3 0-5 0,-3 3-1 16,0 0-11-16,3-1-2 0,0-2-1 0,-3 3 0 16,-8-3 93-16,8 3 20 0,9-3 3 0,-3 0 1 0,-3 3 102 0,0 0 21 15,3 0 4-15,3-1 1 0,6 1 76 0,-3 0 15 16,-6 2 3-16,2 1 1 0,13 2-58 0,-6 3-11 15,-6-1-2-15,3 1-1 0,3 2-5 0,0 1-1 16,6 7 0-16,0-2 0 0,-6 2-21 0,6 0-4 16,8 3 0-16,-2 3-1 0,0-3-23 0,3 0-4 15,0 2 0-15,3-2-1 0,2 0-19 0,1 0 0 0,-9-5 8 16,3-1-8-16,8-2 0 0,-8 0 0 0,-12-5 0 16,6 2 0-16,-3-2 0 0,0-3 0 0,0-2 0 0,-9-4-9 15,-3-2 9-15,0-2 0 0,3-1 0 0,-3-4 0 16,-12-1 0-16,3 0 0 0,0-2 0 0,3-1 0 15,0 1 0-15,-3-1 0 0,-6 6 0 0,6-3 0 16,9 3 0-16,-9 2 0 0,-6 1 0 0,0 2-8 16,9 0 8-16,-3 0 0 0,0 3 8 0,-3 0-8 15,-3 5 10-15,9 0-2 0,6 3-8 0,-3 5 12 16,-8-6 0-16,2 1 0 0,12 2 0 0,-1-2 0 16,-5 5-1-16,0 0-1 0,0 0 0 0,12-2 0 15,6-4-10-15,-6 4 0 0,-12 2 9 0,0 0-9 16,18 0 0-16,-3-3 9 0,-3 3-9 0,0 0 0 15,3 3 0-15,-1-1 0 0,4-2 0 0,0 3 0 16,-3 0 0-16,0-1 0 0,3-2 0 0,-3 0 0 0,-3 0-12 16,-1 0-2-16,-2-2-1 0,0-4 0 15,0 4-10-15,-3-4-3 0,0-2 0 0,-3 0 0 0,0 1 12 0,0-1 3 16,-3-3 0-16,-3-2 0 0,3 5 13 0,-3-3 0 16,3 3 0-16,3 0 0 0,-6 3 0 0,0 0 0 15,3-3 0-15,0 5 0 0,0-2 10 0,0 5-10 16,0 0 8-16,0 0-8 0,0-5 0 0,0-1 0 15,0-2 0-15,0 8 0 0,0-5 0 0,0 5 0 16,0-5 0-16,0 5 0 0,0-3 0 0,0-2 0 16,0-3 0-16,0 3 0 0,-3-3 0 0,3 2 0 15,-3 4 0-15,0-4 0 0,-3 1 8 0,0 0-8 16,0-3 0-16,3 3 8 0,-3-1-8 0,3 4 0 0,-5-4 9 0,2 6-9 16,6 0 0-16,-3-2 8 0,-6-1-8 0,3 0 0 15,0 3 0-15,0 3 0 0,0-3 0 0,0 5 0 16,-3 1 0-16,3-1 9 0,6 3-9 0,-6 0 0 15,-3 5 10-15,3-2-10 0,3 5 8 0,0-3-8 16,3 5 11-16,-3 1-3 0,0-1-8 0,3 6 12 16,3 0 1-16,3 0 0 0,3 0 0 0,0-1 0 15,6 4 10-15,0-1 1 0,0-2 1 0,3 0 0 16,-1 0-5-16,4-6 0 0,-3 1-1 0,6-3 0 16,-6-6-19-16,3-2 0 0,0-2 0 0,-4-4 0 15,1-4 0-15,-3-4-19 0,0-2 4 0,-3-5 1 16,-3-3-10-1,-3-2-1-15,-6-4-1 0,-3-1 0 0,-3-6 2 0,-3 2 0 0,-3-2 0 0,-3 0 0 16,3 2 16-16,-3 1 8 0,0 2-8 0,4 6 8 16,-1-1 0-16,0 6 0 0,3 2 0 0,0 1 8 0,0 2 8 15,6 3 3-15,-3 2 0 0,3 0 0 0,3 3-2 0,0 0 0 16,0 0 0-16,0 0 0 0,0 0-9 0,0 0-8 16,0 0 9-16,0 0-9 0,0 0 0 0,0 0 0 15,0 0 0-15,6-5 0 0,-3 2 0 0,-3 3 0 16,0 0 0-16,3-2 0 0,3-6 0 0,-3 8 0 15,-3 0 0-15,0 0 0 0,0 0 0 0,9 0 8 16,0 0-8-16,3 5 12 0,0 3 8 0,2 0 0 16,4 5 1-16,0 0 0 0,6 3-3 0,0 0-1 15,0-3 0-15,-1 3 0 0,4-3-17 0,0 1 0 16,0-4 0-16,0-4 0 0,-4-1 0 0,-2-3-9 0,0-2 9 16,-3-2-12-1,-3-3-34-15,0-1-7 0,0-2-2 0,-4 0-811 0,-2-5-162 16</inkml:trace>
  <inkml:trace contextRef="#ctx0" brushRef="#br0" timeOffset="67546.156">7509 12922 1436 0,'-12'3'32'0,"6"0"6"0,-3-3 2 0,3 2 0 0,6-2-32 0,-6 3-8 15,-6-1 0-15,6-2 0 16,6 0-125-16,-3 0-27 0,-6-2-4 0,6-3-2 0</inkml:trace>
  <inkml:trace contextRef="#ctx0" brushRef="#br0" timeOffset="68296.023">7491 12711 2120 0,'0'0'47'0,"0"0"9"0,-3-6 3 0,3 6 0 0,0 0-47 0,0 0-12 0,-6-5 0 0,6 5 0 15,0-5 0-15,0 5-11 0,0-6 3 0,-6 1 0 16,0 0 19-16,0 2 4 0,9-2 1 0,-6 0 0 15,-6-1-16-15,6 1 0 0,3 5 8 0,0-8-8 16,-3 3 25-16,0 0 3 0,0 2 0 0,3 3 0 16,0 0 4-16,-3-5 2 0,-9 5 0 0,6-3 0 15,6 3-4-15,-6-3-1 0,1 1 0 0,-7 2 0 0,-3-6-16 16,6 6-3-16,3 0-1 0,-3 0 0 0,-6 3-1 16,6 0-8-16,3 2 12 0,0-2-4 0,-3 2 4 0,-3 3 1 15,6 2 0-15,3 4 0 0,3-6 19 0,-6 5 3 16,-2 0 1-16,2 3 0 0,12 0-36 0,-3 2 0 15,-6 3 0-15,0 1 0 0,3 1 12 0,6 1-4 16,2 3 0-16,1 2-8 0,-3 0 0 0,6 3 0 16,9-1 0-16,-3 1 0 0,0 0 0 0,-3 0 10 15,6-3-10-15,-1-3 12 0,4-2-12 0,-3-5 0 16,-6-1 0-16,3-5 0 0,9-5 0 0,-7 0 0 16,-11-5 0-16,3-1 0 0,0-4-12 0,0-1 3 15,-3-5 0-15,-6-2 0 16,-6-6-19-16,3-3-3 0,9-7-1 0,-6-1 0 0,-12-4 32 0,3-1 13 0,3-3-1 0,0 4 0 15,-3-1-12-15,0 0 0 0,-6 0 0 0,3 3 0 16,6 3 0-16,-3 2 0 0,-6 0 0 0,4 0 0 16,-1 6 0-16,6-1 0 0,-3 4 0 0,-3 1 0 15,-3 1 0-15,6 2 0 0,6 4 0 0,-3 1 0 16,-6-2 19-16,6 3 1 0,3 0 0 0,0 5 0 16,0-6-20-16,0 6 0 0,-3-2 0 0,6-3 0 15,0-3 0-15,-3 8 0 0,-3-6 0 0,3 1 0 16,3 0 0-16,-3 5 0 0,0 0 0 0,0 0 0 15,-3-3 0-15,3 3 0 0,0 0 0 0,0 0 0 16,-9-3 0-16,9 3 0 0,0 0 0 0,0 0 0 16,0 0 0-16,0 0 0 0,0 0 0 0,0 0 0 15,6 0 10-15,-6 0-2 0,0 0 0 0,0 0 0 16,0 0-8-16,0 0 0 0,3 8 0 0,0 3-11 16,-3-3 22-16,6 5 4 0,0 0 1 0,0 1 0 0,-6-1-4 15,9 0 0-15,9 3 0 0,-1 0 0 0,-2 2 16 0,3-2 2 16,3 3 1-16,6-3 0 0,3-1-18 0,-4 4-3 15,-5-3-1-15,6-3 0 0,3 0-9 0,-3 1 0 16,-4-4 0-16,-2 3-11 0,3-2 11 0,0-1 0 16,0 1 8-16,-6-3-8 0,-4 0 0 0,1 0-8 15,9 0 0-15,-9-6 0 16,0 1-127-16,-6-6-25 0,0-2-4 0,0-3-2 0</inkml:trace>
  <inkml:trace contextRef="#ctx0" brushRef="#br0" timeOffset="69095.033">7155 13962 2786 0,'0'0'61'0,"0"0"13"0,0 0 2 0,0 0 3 0,17-3-63 0,1 1-16 0,3-4 0 0,12 1 0 15,11-8 0-15,7 0-15 0,0-3 3 0,8-3 1 16,16-4 11-16,5-4-8 0,0-2 8 0,7-8-8 15,-1-3 8-15,9-5 0 0,9-5 0 0,-2-3 8 16,-1-2-8-16,-3-1 0 0,0-5-8 0,-2 3 8 16,-7-3 0-16,0 0 9 0,-3-5 0 0,1 3 0 15,-10 2-9-15,-5 2 0 0,-4 1 0 0,-8 5 0 16,-7 3 0-16,-2 2 10 0,-7 3-10 0,-2 3 10 16,-6 5-10-16,-6 3 0 0,-4 2 0 0,-5 5 8 0,-6 1-8 0,-3 5-11 0,-6 0 3 0,-3 2 0 31,-6 3-112-31,-3-2-21 0,-6-1-5 0,-9 3-933 0</inkml:trace>
  <inkml:trace contextRef="#ctx0" brushRef="#br0" timeOffset="69688.67">8777 11642 2718 0,'0'-11'60'0,"0"11"12"0,-3-3 2 0,0-4 2 0,-3-1-60 0,3-6-16 0,-3-2 0 0,-3-2 0 16,3-3-23-16,-3-8-7 0,-3-3-2 0,3-5 0 0,-3-3 41 0,0-5 8 16,1-5 2-16,-1-3 0 15,0 0-7-15,3-5-2 0,-3 0 0 0,0-6 0 0,3 1 0 0,0-3 0 16,-3-1 0-16,3 1 0 0,0 3 6 0,0-3 2 16,1-1 0-16,-4 7 0 0,3-1-18 0,0 3 0 15,0 5 0-15,0 5-9 0,3 3 9 0,0 8 0 16,-3 5 0-16,3 3 8 0,0 8 4 0,0 0 0 15,3 8 1-15,-3 2 0 0,0 3 11 0,0 3 3 16,3-3 0-16,0 5 0 0,3 3-4 0,-6 0-1 16,1-2 0-16,-1 2 0 0,3 0-22 0,3 0 9 15,-6 5-9-15,0-5 0 0,0 0 0 0,0 0 0 16,-3 5 0-16,3-2 0 0,-3 2 9 0,0 0-9 16,0 3 0-16,-3 0 9 0,0 5-1 0,3 6-8 0,0-1 12 15,-2 12-4-15,-4 1 0 0,0 9-8 0,3 5 12 16,3 5-4-16,0 3-8 0,-3 0 0 0,3-3 9 0,3 1-9 15,3-4 0-15,-3-2 0 0,-6-5 0 0,6-3 0 16,6-5 0-16,-6-6 0 0,0-2-9 0,-2-5 9 31,-1-4-31-31,3-1-1 0,0-4-1 0,-3-4 0 16,-9-6-172-16,6-3-35 0,6-5-6 0,-3-5-2 16,-6-6-134-16,3-5-27 0,3-5-6 0,1-2-1 15,5-1 264-15,0 0 52 0,-3 0 10 0,6-2 2 0,12 2 259 0,-1 3 51 0,-5-3 10 0,6 6 3 16,3 5-14-16,3-1-2 0,6 4-1 0,0 5 0 15,2 2-51-15,4 3-11 0,3 6-1 0,6 2-1 16,2 2-55-16,1 3-11 0,9 3-3 0,-4 0 0 16,4 3-45-16,-1-3-10 0,-2 0-2 0,0 0 0 15,-4-6-28-15,1 1 0 0,-3-3 0 0,-4-3 0 16,-5 1-82-16,0-4-16 0,0-4-3 0,-7 2-683 16,-2 3-137-16</inkml:trace>
  <inkml:trace contextRef="#ctx0" brushRef="#br0" timeOffset="69985.859">8458 11271 3080 0,'-15'32'88'0,"6"-13"17"0,4 7-84 0,2 8-21 0,6 6 0 0,2 5 0 31,7 0-23-31,3 8-9 0,6 5-1 0,6-5-1 0,0 0 43 0,-1-3 9 0,7-5 2 0,-3-5 0 16,0-6-10-16,-3-5-2 0,-1-7 0 0,-2-4 0 31,-3-7-27-31,-3-3-5 0,0-6-2 0,0-4 0 0,-1-4 26 0,-2-4 0 0,-3-3 0 0,3-9 8 16,-3-4 0-16,3-8 1 0,-3-4 0 0,0-4 0 15,0-3 6-15,-1-2 1 0,4-6 0 0,0 0 0 16,0-3-16-16,0-5 0 0,3-5 0 0,3 0-879 15,-3-3-171-15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8:29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11250 6347 2504 0,'0'0'71'0,"-9"3"16"0,-6 0-70 0,7-1-17 0,8-2 0 0,0 0 0 16,0 0 31-16,0 0 2 0,0 0 1 0,5 6 0 15,7-1-24-15,9 0-10 0,0 3 8 0,9-5-8 16,6 2 0-16,8 3 0 0,-2 0-9 0,8 0 9 16,4-3 0-16,3 0 0 0,5-2 0 0,1 0 0 15,-1-1 0-15,4-2 0 0,-4 0 0 0,4-2 9 16,-4-4-9-16,4-1 12 0,-4-1-12 0,1 0 12 16,-1 2-12-16,-2 4 12 0,-1-4-12 0,4 6 12 15,2 0-12-15,1 3 0 0,-4 0 9 0,-2 5-9 16,-1 0 13-16,1 2-1 0,2-2-1 0,-5 0 0 0,-1 0 17 15,1 3 4-15,2-4 1 0,-8 1 0 0,-3 0-10 16,-4 0-3-16,-2 0 0 0,0 0 0 16,-1-3 9-16,1 3 2 0,-3-2 0 0,-1-1 0 0,1 3-18 0,-3-3-3 0,-3 1-1 0,-7-4 0 15,4 3 0-15,-3-2 0 0,0 0 0 0,-6-1 0 16,2 1-1-16,-5-3-8 0,3 3 12 0,-6-3-4 16,3-3-8-16,-6 0 0 0,0 1 0 0,2-4 0 31,-5 1-15-31,0 0-8 0,0-3-1 0,-3-3-861 0,0-5-172 0</inkml:trace>
  <inkml:trace contextRef="#ctx0" brushRef="#br0" timeOffset="640.461">16281 6358 2610 0,'0'0'57'0,"0"0"12"0,0 0 3 0,-3-5 1 0,0-1-58 0,3 6-15 0,0-5 0 0,0 5 0 16,6 0 24-16,3-3 3 0,5 3 0 0,4 3 0 15,6 0-13-15,9-1-2 0,6 4-1 0,2-1 0 16,10 6-11-16,2-4 0 0,4 4 0 0,8 2 0 16,7 1 18-16,-10-1 2 0,-5-3 0 0,0-2 0 15,2 0 12-15,1-3 2 0,-7 1 1 0,1-1 0 16,-4-2-23-16,4-1-4 0,0 4 0 0,-4-4-8 16,-5-2 19-16,2 3-3 0,10 0-1 0,0 2 0 0,-4-2-2 15,1 2 0-15,-1 0 0 0,1 0 0 0,2-2 3 16,-2 2 0-16,5-2 0 0,1 2 0 0,3 3 4 0,-1-2 0 15,4-1 1-15,-4 3 0 0,1 0-3 0,-1-3-1 16,6 3 0-16,-2 0 0 0,-4 0-4 0,-2 0-1 16,-6 0 0-16,-4 2 0 0,-2-2 4 0,-4 0 0 15,-2-3 0-15,-3 3 0 0,-3-2-16 0,-1-1 8 16,-2 0-8-16,0 1 0 0,-3-4 0 0,-4 1 0 16,-2-1 0-16,-6 1 0 0,0-3-16 0,-6 3 1 15,0-3 0-15,0 2 0 16,-4-2-49-16,-2 0-11 0,-6 0-1 0,0 0-1 15,0 0-126-15,-14-5-25 0,-7-3-4 0,-18 3-883 0</inkml:trace>
  <inkml:trace contextRef="#ctx0" brushRef="#br0" timeOffset="3511.379">5982 6768 2242 0,'-15'-34'49'0,"12"20"11"0,-3-1 1 0,0 7 3 0,3 0-52 0,3 2-12 16,0 6 0-16,0 0 0 0,0 0 0 0,0 0 8 15,6 11-8-15,0 5 0 0,0 2 8 0,6 9-8 16,-3 5 0-16,0 5 0 0,3 5 0 0,-4 0 8 15,-2 3-8-15,3 3 0 0,0 0 0 0,-3-1 0 16,-3 3 8-16,0 1-8 0,-3-4 0 0,3 1 0 16,0 0 0-16,-3-6 0 0,0 3 0 0,0-8 0 0,-3 0 8 15,0-3-8-15,0-2 0 0,0 0 8 0,0-3-8 16,0-3 0-16,0 1 12 0,3-3-4 0,-6-3-8 0,6-5 12 16,0 2-12-16,-3-5 8 0,3 3-8 0,-3-5 0 15,3 2 0-15,-3-2-18 0,0-3 2 0,0 2 1 31,1 1-50-31,-1-1-11 0,0 4-1 0,-3-1-549 0,0 0-110 0</inkml:trace>
  <inkml:trace contextRef="#ctx0" brushRef="#br0" timeOffset="3730.349">5625 7763 1668 0,'-9'-8'47'0,"6"5"11"0,0 1-46 0,0 2-12 0,0 5 0 0,6 3 0 16,3 5 61-16,0 6 11 0,3 4 1 0,5 9 1 15,1 5-21-15,6 8-4 0,0 5-1 0,3 9 0 0,0-1-16 16,5 5-4-16,4-2-1 0,-3-3 0 16,3-5-16-16,-7-5-3 0,4-8-8 0,-3-6 12 0,-3-7-12 0,-3-9 0 15,-1-5 0-15,1-7 0 0,-6-9 9 0,3-5-9 16,-3-5 8-16,0-6-8 0,3-5 13 0,0-5-2 16,-4-5-1-16,1-6 0 0,0-5-10 0,3-2 0 15,6-4 0-15,-3-4-657 16,0-3-134-16</inkml:trace>
  <inkml:trace contextRef="#ctx0" brushRef="#br0" timeOffset="6516.413">6175 10755 2523 0,'-30'8'72'0,"19"3"15"0,-4 2-70 0,0 8-17 0,0 8 0 0,3 6 0 16,0 7 0-16,0 0-17 0,0 3 3 0,3 3 1 15,0 0 13-15,3 5-9 0,1 5 9 0,2 0-8 16,0 0 8-16,3 0 11 0,3 3-3 0,-3 3 0 16,3-1 3-16,0 6 0 0,2 0 0 0,4 0 0 15,0-1 7-15,0 1 2 0,0 0 0 0,3 2 0 16,0-2-6-16,3 0-1 0,-3-5 0 0,0-4 0 16,0-4-13-16,0-6 8 0,-1 0-8 0,1-7 0 15,-3-6 0-15,0-3-18 0,0-2 2 0,-3-6 1 31,3-4-101-31,-6-4-21 0,0-2-4 0,-3-5-835 0</inkml:trace>
  <inkml:trace contextRef="#ctx0" brushRef="#br0" timeOffset="6734.953">6029 12562 2557 0,'-3'14'72'0,"3"-4"16"0,3 6-70 0,6 5-18 15,0 3 0-15,3 3 0 0,0-4 8 0,6 1-8 16,-3 0 9-16,6-5-9 0,-3-1-9 0,-1-2-8 16,1-6-2-16,0-2 0 0,-3-2 0 0,0-6 0 15,0-3 0-15,0-5 0 16,2-2-11-16,1-6-2 0,-3-5-1 0,3-9 0 0,0-4 16 0,-3-8 3 16,3-3 1-16,-3-8 0 15,-1 0-67-15,4-8-14 0,0-10-2 0,-3-1-777 16</inkml:trace>
  <inkml:trace contextRef="#ctx0" brushRef="#br0" timeOffset="41388.818">16933 10999 2710 0,'-39'-19'60'0,"24"11"12"0,-3 0 2 0,-3 0 2 0,3 0-60 0,-8 3-16 16,-7 0 0-16,6 5 0 0,3 5 0 0,0-2 0 15,1 2-9-15,-1 3 9 0,6 3 0 0,3-1 0 16,3 3-8-16,0 1 8 0,3 2 0 0,0 2 12 16,9 1-3-16,-3-1 0 0,3 6-9 0,3-3 12 15,0 6-12-15,6 2 12 0,0-3-12 0,3 6 0 16,-3 0 0-16,6-3 0 0,6 0 0 0,-3-3 0 16,-3-2 0-16,5-3 0 0,10-2 0 0,-3-6-12 15,-12-2 2-15,3-6 1 16,0-5-43-16,8-5-8 0,7-6-1 0,-3-10-1 15,0-3-86-15,5-10-18 0,10-6-3 0,3-8-466 0,-1 1-93 0</inkml:trace>
  <inkml:trace contextRef="#ctx0" brushRef="#br0" timeOffset="41939.422">17397 10057 2476 0,'-15'5'55'0,"15"-5"11"0,3 11 2 0,-6 5 1 0,0 5-55 0,3 10-14 0,-3 4 0 0,6 10 0 15,0 10 24-15,0 6 3 0,-3 5 0 0,3 6 0 16,3-1 1-16,0 6 1 0,0 2 0 0,-3-2 0 16,3 3-21-16,6-6-8 0,0-3 0 0,-1-2 9 15,-2-6-9-15,3-2-9 0,6-8 9 0,0-5-13 16,-3-6-48-1,3-8-10-15,3-7-1 0,2-6-1 0,7-10-134 0,-6-9-26 0,-3-10-6 16,3-5-1-16,5-11 64 0,1-10 13 0,-6-11 3 0,3-8 0 16,3-3 99-16,-4-2 20 0,-2-5 4 0,-3-3 1 0,0-3 227 0,-6 3 45 15,0 7 10-15,-1 9 2 0,-5 3-44 0,-3 10-8 16,-3 5-1-16,-3 8-1 0,0 8-62 0,-3 6-13 16,-3 4-3-16,0 6 0 0,0 6-40 0,1 7-9 15,-4 8-2-15,0 5 0 0,0 9-41 0,3 2-8 16,0 8-1-16,3 0-1 0,0 0-14 0,3-3 0 15,3-2 0-15,0-6 0 16,3-5-44-16,3-8-4 0,0-2-2 0,6-8 0 16,-1-4-106-16,1-7-20 0,3-7-5 0,0-7-1 15,0-4 50-15,0-9 11 0,0-4 1 0,-4-4 1 16,1-5 57-16,-3 3 11 0,-3 0 3 0,-3 3 0 0,-3 0 132 0,0 7 28 0,0 6 4 0,-6 2 2 16,0 6 41-16,0 3 8 0,0 2 1 0,0 5 1 15,3 3-63-15,0 0-13 0,0 0-2 0,0 11-1 16,6 2-54-16,-3 3-10 0,3 5-2 0,3 3-1 15,3 5-23-15,0 0 0 0,6 3 0 0,0-3 8 16,2 0-8-16,1-3 0 16,3-2-8-16,-3-5 8 0,3-1-42 0,2-5-3 0,1-2-1 0,0-3 0 15,3-5-131-15,0-6-27 0,2-2-4 0,-2-6-891 16</inkml:trace>
  <inkml:trace contextRef="#ctx0" brushRef="#br0" timeOffset="42190.576">18826 10546 2671 0,'6'-16'59'0,"-6"8"12"0,0 3 2 0,0 0 2 0,0 5-60 0,-3 0-15 0,-3 0 0 0,6 0 0 16,-6 8 62-16,0 5 10 0,0 0 1 0,3 6 1 16,3-1-44-16,0 4-9 0,3 1-1 0,3 4-1 15,3-3-19-15,0 2 0 0,0-2 0 0,2 0 0 16,1-3-21-16,3 0 1 0,-3-2 1 0,3-1 0 31,0-2-5-31,0-3-2 0,-3 3 0 0,0 0 0 0,-3 0 10 0,2 0 3 0,-2 2 0 0,-3-2 0 16,0 3 13-16,3-4 0 0,-6 1-10 0,0 3 10 15,-6-3 0-15,3-3 0 0,-3 3 0 0,0 0 0 16,-3-3 12-16,0 3-2 0,-3-3-1 0,-3 0 0 16,1 0-9-16,-1-2 0 0,-3 0-10 0,0-3 10 15,0-3-42 1,0 3-2-16,3-6-1 0,0 1 0 0,0-3-102 0,1 0-20 0,5-5-4 0,-3 2-507 16,3-5-102-16</inkml:trace>
  <inkml:trace contextRef="#ctx0" brushRef="#br0" timeOffset="42503.016">19248 10258 2898 0,'0'0'64'0,"0"0"12"0,0 0 4 0,-3 8 1 0,0 2-65 0,0 6-16 16,-3 8 0-16,-3 3 0 0,1 4 10 0,-4 4-2 16,3 2 0-16,0 0 0 0,-3 0-8 0,3-3-9 15,3-2 9-15,3 0-13 0,0-3-9 0,3-5-2 16,6-1 0-16,0-4 0 0,6 0 11 0,0-1 1 15,3-5 1-15,0 3 0 0,2 0 11 0,1 3 0 16,0-1 0-16,0 1 0 0,0-4 0 0,-3 1 0 16,3 0 0-16,-4 0 0 0,-2-3 0 0,0 1 9 0,0-1-1 15,-3-3-8-15,-3 4 20 0,0-6-4 0,-3-1 0 0,-3 1 0 16,0 0-5-16,-6 0-2 0,3 0 0 0,-6 0 0 16,0 0 2-16,-3 0 0 0,-3-3 0 0,-2 3 0 15,-1-2-11-15,-3 1 0 0,0-1 0 0,0 2 0 31,0-3-50-31,-5 3-2 0,2-3-1 0,3 1 0 16,0-4-119-16,3 1-23 0,0-3-5 0,6-3 0 0</inkml:trace>
  <inkml:trace contextRef="#ctx0" brushRef="#br0" timeOffset="44377.914">20635 11113 2180 0,'-20'-11'62'0,"11"11"13"0,-3-5-60 0,0-1-15 0,-3 1 0 0,0 0 0 16,3-1 31-16,0 1 3 0,0-3 1 0,3 0 0 16,0-2 7-16,4-4 2 0,-1-4 0 0,6-3 0 15,0-6-27-15,0-4-5 0,6-6 0 0,2-6-1 16,1-2-11-16,3-2 0 0,3-4 0 0,0-2 0 15,0-2 0-15,-3-1 0 0,0 3 0 0,0 0 0 0,3 3 0 16,-7 5 12-16,1 6-4 0,-3 4 0 0,3 3 1 16,-6 6 0-16,3 5 0 0,-3 5 0 0,0 3-9 15,0 2 8-15,0 3-8 0,0 5 8 0,-3 3-8 0,0 0 0 16,6 6 9-16,3 2-9 0,-3 5 14 0,6 5-2 16,0 1 0-16,0 7 0 0,3 6 8 0,2 3 2 15,-2 7 0-15,3 0 0 0,-3 6 0 0,3-3 0 16,-3 0 0-16,-3 0 0 0,3-5-22 0,-4-1 0 15,4-7 0-15,-3-6 0 0,0-4 0 0,0-9 0 16,0-5 8-16,0-8-8 0,0-6 11 0,3-4-3 16,-3-11 0-16,2-6 0 0,1-5 6 0,0-7 1 15,0-4 0-15,-3-7 0 0,-3-3-2 0,0 0 0 16,-6 0 0-16,3 6 0 0,-6 2-13 0,-3 5 0 0,0 3 0 16,-3 3 0-16,0 7 0 0,-3 1 0 0,0 7 0 15,0 1 0-15,3 5-13 0,-3 5 4 0,3 0 1 0,3 5 0 31,3 3-88-31,0 0-18 0,-6 13-3 0,6 3-1 16,3 0-70-16,0 5-13 0,0 3-3 0</inkml:trace>
  <inkml:trace contextRef="#ctx0" brushRef="#br0" timeOffset="44954.972">21129 10605 2250 0,'0'0'49'0,"0"0"11"0,6 5 1 0,0 0 3 0,0 3-52 0,3-3-12 0,-3 1 0 0,3-1 0 16,3 0 9-16,0-2-1 0,0-3 0 0,0-3 0 15,-3-2 5-15,6 0 1 0,-3-6 0 0,-1 0 0 16,1-4-14-16,-3-4 11 0,-3 1-11 0,0-1 10 0,-3-2-10 16,-6 0 0-16,0 2 0 0,-3 1 8 15,0 2-8-15,-3 5 0 0,0 1 9 0,-5 2-9 0,2 5 13 0,-3 6-1 16,0-1-1-16,3 4 0 0,0 7 16 0,-3 5 3 16,3 4 1-16,3 1 0 0,-3 6-13 0,6 6-2 15,1-1-1-15,2 1 0 0,0 4-5 0,3-2-1 16,0-5 0-16,6-3 0 0,-4-2-9 0,7-6 0 15,0-5 0-15,3-8 0 0,6-3 0 0,-3-5 0 16,3-8 0-16,3-3 0 0,3-4-12 0,-1-7 1 16,1-4 1-16,-3-1 0 0,0-2 1 0,0 0 0 15,-6 0 0-15,-4 3 0 0,4 5 9 0,-3 2 0 16,-6 3 0-16,3 3 0 0,-3 5 0 0,-6 8 0 0,0 0 8 0,0 0-8 0,6 8 28 0,-3 2 0 0,0 4 1 16,-3 4 0-16,3 3-7 0,-3 3-2 0,3 0 0 15,0 0 0-15,0 0-12 0,3 2-8 0,-3-5 8 0,0 0-8 16,3-2 0-16,0-6 9 0,0 0-9 0,3-2 0 15,-1-6 8-15,-2-2-8 0,0-6 0 0,3-2 0 16,0-3 10-16,3-3-2 0,-3-2 0 0,-3-3 0 16,0-2-8-16,3-1 10 0,-3 1-10 0,0 2 10 15,0-3-10-15,-3 6 0 0,3 0 9 0,-3 2-9 16,3 3 0-16,-3 6 0 0,-3 2 0 0,0 0 0 16,0 0 0-16,3 8 0 0,3 0 0 0,-3 2 0 31,2 3 12-31,1-2-1 0,6 0-1 0,-3-1 0 15,3 1-10-15,0-6 0 0,3-2 0 0,-15-3 0 16,15-3 0-16,6 0 0 0,0-7 0 0,-4-1 8 16,1-5-8-16,3 1 0 0,-6-7 0 0,0 1-11 0,3 0-1 0,-6 0-1 0,0 0 0 0,-4 2 0 15,1 1-16-15,0 4-3 0,-6 1-1 0,6 0 0 16,-3 2-149-16,0 1-30 0,3-1-5 0</inkml:trace>
  <inkml:trace contextRef="#ctx0" brushRef="#br0" timeOffset="45863.366">22344 10546 2516 0,'0'0'56'0,"-9"-5"11"0,-6 2 2 0,3 1 1 0,-3 2-56 0,0 2-14 0,-2 1 0 0,-4 5 0 31,3 0-20-31,-3 2-6 0,3 4-2 0,-3 4 0 0,1 1 28 0,2 5-10 0,3-1 10 0,0 1 0 16,3 5 20-16,0 3 12 0,0-6 1 0,3 4 1 16,6-7-2-16,-3-1-1 0,6-4 0 0,0-5 0 15,9-5-31-15,-3-5 0 0,6-3 0 0,3-8 0 16,3-8-26-16,6-5-5 16,2-6-1-16,1-2 0 0,0-5-174 0,6 0-35 0,0-3-7 0,-4 2-2 15,-5-2 153-15,3 3 30 0,-3-1 7 0,-3 1 0 16,-4 0 43-16,1-1 8 0,-3 1 9 0,-3 2-13 0,0-2 2 15,-6 2 1-15,6-3 0 0,-6-2 0 0,0 0 10 0,0 0 16 16,0 0-4-16,-6 0-1 0,3-2 51 0,-3 4 10 16,0 3 3-16,-6 9 0 0,3 1 20 0,0 9 4 15,0 5 1-15,3 8 0 0,0 0-7 0,-6 13-1 16,-3 6 0-16,0 10 0 0,6 8-24 0,-3 8-4 16,0 5-2-16,0 11 0 0,0 5-6 0,3 8-2 15,3 3 0-15,0-5 0 0,0-6-35 0,6-3-7 16,3-5-2-16,0-7 0 0,-3-9-23 0,9-8-5 15,0-7-1-15,3-9 0 16,-1-2-25-16,4-8-4 0,0-5-2 0,3-6 0 0,-3-5 24 0,3-5 5 16,-7 0 1-16,1-6 0 0,0-4 20 0,-3 1 0 0,-6-1 0 15,3-1 0-15,-9 0 22 0,0 0 2 16,-3 3 1-16,-6-3 0 0,-6 6 12 0,9 2 3 16,-3 0 0-16,-3 3 0 0,6 5-13 0,-6 5-3 0,0 3 0 15,-3 3 0-15,6 5-14 0,-3 5-10 0,3 5 12 0,1 4-12 16,-1-1 34-16,0 5 0 0,3 1 0 0,3-4 0 15,0 1-34-15,6-5 0 0,0-6 0 0,-3-2 0 32,-3-11-33-32,14 5-7 0,-2-10-2 0,6-1 0 0,-3-7 21 0,0-3 4 0,0-8 1 0,0 1 0 15,-3-1 7-15,0 0 9 0,-12 0-13 0,8 6 5 16,1 4 19-16,-9 4 4 0,0 2 1 0,0 8 0 16,0 0 10-16,-6 10 2 0,0 4 1 0,1 4 0 15,-1 9-8-15,0-1-1 0,3 3-1 0,0 6 0 16,3-1-19-16,0-2 8 0,6-6-8 0,0 1 0 15,0-9 0-15,5-5-19 0,-2-2 3 0,9-8 0 16,-6-6-26-16,0-2-5 0,-3-8-1 16,9-3 0-16,-6-6-48 0,3-4-9 0,-3 0-3 0,-4-1 0 15,1-2 15-15,-3 3 2 0,3 2 1 0,-6 0 0 0,3 5 72 0,-3 1 18 16,3 5 0-16,0-1 0 0,0 6 53 0,0 3 15 16,-3 3 2-16,0-1 1 0,3 3-1 0,-6 0 0 15,6 3 0-15,0-3 0 0,-3 5-48 0,9-3-10 16,-6 4-1-16,3-1-1 0,-1 0-10 0,-2 1 0 15,3-1 9-15,-3 0-9 0,0 3 14 0,3-3-2 16,-6 1 0-16,3 2 0 0,3 0 24 0,-6 0 4 16,0-1 0-16,-3 1 1 0,0 3-17 0,3 0-4 15,6 2-1-15,-6-3 0 0,-3 4-10 0,0-1-1 16,3 0-8-16,-3 0 12 0,0 1-12 0,-3-1-8 0,3-5 8 16,0-8-13-1,-9 10-39-15,6 1-7 0,-3-1-1 0,0-4-1 16,0-1-23-16,-3-2-4 0,3-3 0 0,0-6-629 0,-3-2-126 0</inkml:trace>
  <inkml:trace contextRef="#ctx0" brushRef="#br0" timeOffset="46135.987">23183 10388 2490 0,'-9'2'71'0,"9"-2"14"0,0 13-68 0,-9 1-17 0,4 4 0 0,-1 6 0 16,6-3 23-16,-3 3 1 0,0 0 0 0,0-3 0 31,6 0-24-31,0-2-20 0,0-1 4 0,5 1 1 0,-2-6 15 0,3 0 0 15,-3-2 0-15,9-1-9 0,0 1 9 0,-3-3 0 16,-3 2 0-16,6-2 0 0,-3-2 8 0,0 2 4 16,0 2 1-16,-4-2 0 0,1 0 17 0,0 0 3 0,-3 0 1 15,0 0 0-15,-3 2-6 0,3 1-2 0,-3-3 0 0,-3 3 0 16,6-1-12-16,-6 1-2 0,-6-3-1 0,6 2 0 16,0-2-1-16,-9 3 0 0,6-3 0 0,-6 2 0 15,0-2-10-15,0 0 12 0,-5 0-12 0,5 0 12 16,-3 0-12-16,0-3 0 0,-3 1 0 0,6-1 8 15,-3-3-23-15,0 1-5 0,3 2 0 0,-6 1-796 16,-2-4-158-16</inkml:trace>
  <inkml:trace contextRef="#ctx0" brushRef="#br0" timeOffset="46886.744">23639 10327 2665 0,'-21'2'76'0,"9"1"16"0,-6 2-74 0,0 9-18 16,-3 1 0-16,1 7 0 0,-4 4 25 0,6 6 2 0,0 0 0 16,6-1 0-16,0 4-7 0,3-1-2 0,0 3 0 0,9-3 0 15,6-2-7-15,-3 0-2 0,6-3 0 0,0-2 0 16,6-4-9-16,3-4 0 0,3-3 0 0,0-3 0 16,-1-2-12-16,4-9-2 0,0 1 0 0,0-3 0 31,-6-3-57-31,3-2-11 0,-1 0-2 0,1-3-1 15,3 0-19-15,-9 0-4 0,3-3-1 0,-3-2-851 0</inkml:trace>
  <inkml:trace contextRef="#ctx0" brushRef="#br0" timeOffset="47152.306">24177 9954 3052 0,'0'0'68'0,"0"8"13"0,0 5 3 0,-2 11 1 0,2 7-68 0,0 14-17 16,-3 8 0-16,6 3 0 0,-3 5 0 0,0 0 0 15,2 2-11-15,-2-5 11 0,0-5-16 0,9 0 3 16,-9-5 1-16,0-3 0 0,6 0 12 0,-3-6 0 16,-3 1-10-16,-3-3 10 0,-3-3 0 0,3-2 0 15,-3 0 0-15,-5-6 0 0,2 1 0 0,0-6 0 16,-3-2 0-16,9-1 0 0,-3-2 0 0,-6-5 0 15,3 2 0-15,6-5 0 0,0-3-10 0,0-2-1 16,-3-1 0-16,6-2-865 16,0 0-174-16</inkml:trace>
  <inkml:trace contextRef="#ctx0" brushRef="#br0" timeOffset="47324.135">24579 10425 3178 0,'3'-11'70'0,"-3"11"14"0,0 0 4 0,0 0 1 0,-3 8-71 0,-6 8-18 0,6 0 0 0,-3 5 0 16,6 0-89 0,-3 0-22-16,3 3-4 0,0-3-1181 0</inkml:trace>
  <inkml:trace contextRef="#ctx0" brushRef="#br0" timeOffset="47511.729">24416 10893 3135 0,'0'0'69'0,"0"0"15"0,0 0 2 0,0 0 2 0,9 5-71 0,-3 3-17 15,8-3 0-15,-2 3 0 0,0 3 12 0,0 0 0 16,-3 2-1-16,9 0 0 0,-6 3-26 0,6 2-5 16,-15 4 0-16,6-4-1 15,-6 3-12-15,-6 0-3 0,-6 3 0 0,0-3 0 0,-3 1 24 0,-3-1 4 16,-3-5 8-16,0 2-13 15,0-5-93-15,-2-5-18 0,5-2-4 0,0-4-668 16,3-4-132-16</inkml:trace>
  <inkml:trace contextRef="#ctx0" brushRef="#br0" timeOffset="51012.75">13417 16195 2862 0,'-12'-37'63'0,"6"21"13"0,3-2 2 0,-3-1 2 0,0 1-64 0,-2 2-16 0,2-3 0 0,3 1 0 16,0-1 0-16,0-2-17 0,0-5 3 0,3-6 1 16,0 3 13-16,6-8-9 0,-3-8 9 0,3 2-8 15,0-7 8-15,2-5 0 0,7-4 0 0,0-1 0 16,0-7 0-16,3-4 0 0,6-1-10 0,-6-2 10 15,2 0-8-15,1 3 8 0,-3 2 0 0,6-2 0 16,-3 7 0-16,-6 6 0 0,0 5 0 0,-4 8 0 16,1 8 0-16,-6 8 8 0,0 2-8 0,0 14 9 15,-3 3 25-15,-3 10 5 0,0 0 1 0,6 16 0 16,0 7-32-16,0 12-8 0,3 10 0 0,-3 10 0 0,3 9 0 16,0 5 0-16,0 7 0 0,-3 1 0 0,3 0 0 0,-3-6 0 15,3-2-11-15,2-11 11 0,-2-8-8 0,3-5 8 16,3-5 0-16,0-8-9 0,0-8 9 0,3-6-12 15,0-5 12-15,-1-7-12 0,4-6 4 0,-3-6 0 16,0-7 0-16,0-5 0 0,0-3 8 0,3-6-8 16,-4-5 8-16,1-2-8 0,-3-3 27 0,0 0 5 15,-3 0 2-15,0-3 0 0,-3 0-14 0,-3 3-2 16,0-2-1-16,-6 2 0 0,0 2 10 0,0 1 1 16,-6-3 1-16,0 2 0 0,-3 1-12 0,3 2-9 15,-3 1 12-15,3 1-12 0,-3 4 0 0,3 5 0 0,0 2 0 16,3 1 0-1,0 5-29-15,3 2-3 0,0 3-1 0,3 5 0 16,0 1-172-16,3 2-35 0,0 8-6 0</inkml:trace>
  <inkml:trace contextRef="#ctx0" brushRef="#br0" timeOffset="51663.927">14257 15513 2296 0,'0'0'51'0,"0"0"10"0,3 7 3 0,-3 1 0 0,0 0-52 0,3 6-12 0,3-6 0 0,-1-3 0 16,1 3 0-16,0-6 0 0,3-2 0 0,0-2 0 16,0-1 13-16,0-5 0 0,-3-2 0 0,6-1 0 15,-3-8-1-15,0 1-1 0,0-6 0 0,0-2 0 16,-3-6-3-16,3 0 0 0,-3-2 0 0,-4 2 0 0,-4 0-8 16,-1 1 0-16,0 4-10 0,-3 3 10 0,0 3 0 0,-3 8 0 15,-3 2 0-15,0 6 0 0,3 5 19 0,-6 5 9 16,0 6 3-16,0 7 0 0,0 9 20 0,4 2 4 15,-7 8 1-15,6 3 0 0,3 2-23 0,0 3-4 16,0-3-1-16,6 1 0 0,0-9-19 0,6 3-9 16,0-5 8-16,6-6-8 0,3-5 0 0,6-2 0 15,0-8 0-15,2-1 0 0,4-5-18 0,3-5-6 16,0-7 0-16,3-9-1 16,-1-3-101-16,1-5-20 0,0-5-4 0,-3-5-1 15,2-3 59-15,-5-3 12 0,0-5 3 0,-3 0 0 0,-3 0 58 0,-3 3 19 16,-4 2-10-16,-2 8 10 0,-6 6 104 0,3 7 25 0,-3 4 6 15,-3 7 1-15,0 2-19 0,0 6-3 0,-3 3-1 0,-3 5 0 16,3 5-61-16,0 8-13 0,-3 3-3 0,6 5 0 16,-2 6-17-16,2 2-4 0,0 2-1 0,0 1 0 15,2-6-14-15,4 9 0 0,0-9 0 0,0 1 0 16,0-6 0-16,6-3 0 16,0-5 0-16,3-5 0 15,0-3-45-15,3-7-6 0,0-6-1 0,5-11 0 16,1-5-25-16,0-5-6 0,0-8-1 0,3-3 0 15,-1-8 37-15,1 1 7 0,-3-4 2 0,-3 4 0 0,-3 4 74 0,-3 6 14 0,-3 8 3 0,-7 3 1 16,4 12 50-16,-6 1 9 0,-3 5 3 0,6 8 0 16,-6 3-74-16,3 7-14 0,0 8-4 0,3 1 0 15,-3 2-8-15,3 0-1 0,3 3-1 0,3-6 0 16,0 1-14-16,3-9 0 0,0-2 0 0,6-5 0 16,-4-6-12-16,7-5-9 0,-3-5-2 0,6-6 0 31,0-10-85-31,-1 3-16 0,-2-12-4 0,3-1-1 15,-3-6 59-15,-3 0 12 0,-1 0 2 0,-5 0 1 16,0 7 23-16,-6-1 4 0,0 7 0 0,-3 3 1 0,0 2 27 0,-3 6 9 0,0 0 0 0,0 5 0 16,0-3-19-16,0 3-4 0,0 3-1 0,3-3-983 15</inkml:trace>
  <inkml:trace contextRef="#ctx0" brushRef="#br0" timeOffset="51893.054">15751 15304 2440 0,'0'0'54'0,"0"0"11"0,-3-8 3 0,-3 2 0 0,-3 1-55 0,3 0-13 16,-3-1 0-16,3 1 0 0,-3 5 39 0,0 0 5 15,-3 0 0-15,0 5 1 0,1 3 15 0,-4 3 4 16,0 5 0-16,3 2 0 0,-3 3-21 0,3 6-4 16,0-1-1-16,0 6 0 0,3 0-19 0,6 2-4 15,3-2-1-15,0 5 0 0,6-3-14 0,6-2 0 16,0-3 8-16,6-5-8 15,3-3-67-15,3-7-16 0,-3-4-3 0,8-7-1 16,-2-3-97-16,3-8-19 0,-3-5-4 0</inkml:trace>
  <inkml:trace contextRef="#ctx0" brushRef="#br0" timeOffset="52578.803">16123 15102 2053 0,'6'-47'58'0,"-6"20"13"0,0-7-57 0,-3-6-14 16,0-5 0-16,0-5 0 0,0 2 50 0,0 1 7 15,0 2 2 1,-3 2 0-16,3 1 2 0,0 5 1 0,3 8 0 0,-6 5 0 0,0 6 24 0,3 7 5 15,-3 3 1-15,0 8 0 0,0 5-40 0,-3 9-8 16,3 7-2-16,-2 5 0 0,2 11-31 0,-3 8-11 0,0 8 0 16,3 8 9-16,0 8-9 0,0 0 0 0,0 2 0 15,3 3 0-15,6 0 0 0,3-2 0 0,0-6 0 0,0-5 0 16,3-8-13-16,3-8-2 0,3-3 0 0,-1-8 0 31,1-5-13-31,3-5-4 0,3-5 0 0,3-6 0 0,-3-5 6 0,2-5 1 0,4-9 0 0,-3-7 0 31,3-8-67-31,0-8-12 0,2-6-4 0,-2-10 0 16,0 0 11-16,-6-5 1 0,-3 3 1 0,-3-1 0 0,-4 8 171 0,-5 6 35 0,-3 7 6 0,-3 6 2 16,-3 5 9-16,-6 8 3 0,-2 6 0 0,-1 7 0 15,-3 3-55-15,-3 10-12 0,0 6-1 0,0 5-1 16,0 11-20-16,3 0-4 0,4 10-1 0,2-2 0 16,6-1-25-16,0 1-4 0,3-6-8 0,3-5 11 15,6-2-26-15,5-9-5 0,1-7 0 0,3-9-1 16,3-10-116-16,3-5-23 0,0-8-5 15,-1-8-1-15,-2-11-66 0,6 0-14 0,-6-10-2 0,0-3-1 0,-9-3 205 0,0 6 44 16,-1 5 0-16,-5 8 11 0,-6 2 165 0,-6 9 32 16,3 4 8-16,-5 6 0 0,-1 6-67 0,0 2-13 15,-3 5-4-15,0 6 0 0,3 2-54 0,0 5-11 16,-3 1-3-16,6 5 0 0,0-3-38 0,6 3-8 16,0 2-2-16,3-5 0 0,0 1-16 0,3-1 0 15,3-3 0-15,3 1 0 0,-3-1-8 0,3-2-3 16,3 0 0-16,0-3 0 0,2 8-10 0,-2-5-3 15,-3 0 0-15,6 3 0 0,3-6 6 0,-3 5 1 16,0-2 0-16,-1 0 0 16,7-5-27-16,0-1-4 0,-6-2-2 0,0-2 0 15,-3-6-42-15,0 0-9 0,5-6-2 0,-5-4 0 16,-6-3-9-16,3-1-1 0,3-2-1 0,-6 1 0 0,-3-1 77 0,0 2 15 0,-3 4 3 16,3-1 1-16,-3 3 75 0,-3 3 15 0,-3 0 4 0,3 5 0 15,0 0-16-15,0 0-4 0,-9 8 0 0,0-3 0 16,0 3-30-16,6 2-6 0,-3-2-2 0,0 3 0 15,-9-3-7-15,6 5-2 0,6-2 0 0,-3 2 0 16,-3-2-9-16,-2-1 0 0,2 3 9 0,0 1-9 16,0-1 0-16,-3 5 8 0,-6-2-8 0,3 3 0 15,6-3 0-15,-3 0-20 0,0-3 4 0,0-3 1 32,4-2-135-32,2-2-27 0,0-4-6 0,0 3-751 0</inkml:trace>
  <inkml:trace contextRef="#ctx0" brushRef="#br0" timeOffset="53070.975">17138 15174 2445 0,'-15'-16'69'0,"12"11"15"0,6-1-67 0,-3 6-17 0,-9-2 0 15,0-1 0-15,3 3 24 0,-3 5 2 0,3 1 0 0,-6-1 0 16,-2 0-18-16,-1 3-8 0,6 5 8 0,-3 1-8 16,-3 4 8-16,3 1-8 0,0 2 0 0,3 0 8 15,0 0 3-15,-3 0 0 0,-3-5 0 0,10 3 0 16,2-3 6-16,0 0 2 0,-3-3 0 0,3-3 0 31,3 1-3-31,3 0 0 0,0-4 0 0,-3 1 0 16,0-2-8-16,3-1-8 0,3 3 12 0,-3 0-12 0,-1-3 8 0,1 6-8 0,6-3 0 0,-3 0 0 15,0 0 20-15,3-1-4 0,-3 1 0 0,3 0 0 16,3 0 8-16,-3 0 2 0,-3 0 0 0,3-3 0 16,3 1-4-16,-3-4-1 0,0 1 0 0,-3 2 0 15,0-2-7 1,-1 0-2-16,1-1 0 0,0-2 0 0,-6 0-1 0,0 0-1 0,9 6 0 15,-3-4 0-15,-6-2-10 0,0 0 0 0,0 0 0 0,0 8 0 16,0 0 9-16,-6 0-9 0,-6 0 10 0,0 3-10 16,7-4 8-16,-7 4-8 0,-3 0 0 0,-3 2 9 31,0 0-86-31,0 3-18 0,0 0-3 0,-3 2-1141 0</inkml:trace>
  <inkml:trace contextRef="#ctx0" brushRef="#br0" timeOffset="56923.902">18588 14624 2757 0,'5'-14'60'0,"-2"9"13"0,-3-3 3 0,6 0 2 0,-6 3-62 0,3 0-16 0,0 2 0 0,-3 3 0 15,9-3 0-15,3 3 0 0,0 0-12 0,0 3 12 16,3-3-16-16,0 0 3 0,0 0 1 0,3 0 0 15,-1 0 12-15,1 0 0 0,0 0 0 0,0 0 0 16,0 0 0-16,0-3 0 0,0 1 0 0,-4 2 0 16,1 0 8-16,3-3-8 0,-3 3 0 0,0-3 0 15,-3 3 0-15,3 0 0 0,-3 6 0 0,0-4 0 16,-4 4-10-16,1-1 10 0,-6 3-10 0,3 5 10 16,-3-2 0-16,0 4 0 0,-3 1 0 0,-3 3 10 15,-3 5-10-15,3-1 12 0,-3 4-12 0,0 2 12 16,-2 5-12-16,-4 3 0 0,3 3 9 0,-3 5-9 15,0 0 0-15,-3 0 0 0,0 5 0 0,0 1 8 16,-3 4-8-16,3-2 0 0,-2-3 0 0,2-2 0 16,-3-3 0-16,3-3 9 0,0-5-9 0,3-5 0 15,0-3 16-15,0-5-3 0,0-3-1 0,1-2 0 0,2-9 8 16,0 1 0-16,3-3 1 0,-3-3 0 0,3-2 2 0,0-3 0 16,-3 0 0-16,0-3 0 0,3 0-23 0,0 1 0 15,0-1 0-15,3 1 0 0,-3-4 11 0,6 6 1 16,-3-2 0-16,3 2 0 0,0 0 24 0,0 0 6 15,6-6 1-15,0 1 0 0,3 0-19 0,3-3-3 16,0 3-1-16,3-3 0 0,3 2-20 0,0-2 0 16,-1-2 0-16,1 2 8 0,3-3-8 0,0 1 0 15,-3-4-11-15,3 1 11 16,-1-5-37-16,1-1-2 0,0 3 0 0,0-5 0 16,3-3-37-16,0 0-8 0,-4-2-2 0,1 0 0 15,0-1-2-15,-3-2 0 0,0 3 0 0,-3-1 0 16,-3 1 47-16,-3 2 9 0,-1 0 1 0,1 3 1 0,-6 2 58 0,-3 1 11 0,0 5 2 0,0-1 1 15,0 4 49-15,-3 2 9 0,-3 5 3 0,3 3 0 16,-2 3-47-16,2 2-8 0,-3 6-3 0,0 5 0 16,0 2-17-16,0 3-4 0,0 8-1 0,0 6 0 15,3-1-11-15,0 6-3 0,-3-3 0 0,3 5 0 16,3-5-9 0,0 0 0-16,3-2 0 0,0-9 0 0,0 3 0 0,3-8 0 0,0-2 0 0,3-6 0 31,0-5-24-31,0 0-4 0,0-8-1 0,2 0 0 15,1-5-18-15,0-6-3 0,0-5-1 0,3-5 0 16,-3-5 18-16,3-6 3 0,0 0 1 0,-3-5 0 0,-1 0 44 0,-2 0 9 0,3 5 1 0,-3 3 1 16,-3 5 37-16,0 6 7 0,-3 2 2 0,0 8 0 15,0 0-21-15,-3 8-4 0,0 0-1 0,0 0 0 16,0 8-32-16,0 3-6 0,3 7-8 0,0 1 11 16,0 7-11-16,0 3 0 0,3 0 0 0,0 0 0 15,0 1 0-15,3-4-11 0,3 0 11 0,0-4-8 16,2-6-36-1,4-3-6-15,0-5-2 0,6-3 0 0,-3-8-25 0,3 1-6 0,-1-9-1 0,1-2 0 16,-3-6 6-16,3-2 1 0,-3-5 0 0,0-1 0 0,-4-7 58 0,1-1 19 16,-6 1-10-16,0 2 10 0,0 6 50 15,-6 2 15-15,0 3 3 0,0 5 1 0,-6 3 24 0,3 2 5 16,-6 3 1-16,0 6 0 0,-3 2-46 0,0 2-9 16,0 4-1-16,-3 1-1 0,0 7-29 0,-3 2-5 15,3 2-8-15,3 1 11 0,-3 2-11 0,1 0 0 16,2 0 0-16,6-2 0 0,0-3-14 0,6-3 2 15,0-3 0-15,-1-2 0 0,7-2-8 0,3 2-2 16,-3-6 0-16,3 3 0 0,3-2 12 0,-3 2 10 16,0-2-13-16,-3 5 5 0,5-3 8 0,-5 6 0 15,3-3 0-15,-6 2 0 0,0 1 8 0,0 2 0 16,-3-2 0-16,-3 2 0 0,3 0 0 0,-6 0 1 0,0-5 0 16,0 8 0-16,-3-5-9 0,0 2 8 0,-3-5-8 15,0 3 8-15,0-3-16 0,0-3-4 0,-6 0-1 0,3 3 0 31,-3-8-31-31,0 0-5 0,1 0-2 0,-4 0 0 16,-3 0-95-16,0-3-19 0,0 1-4 0,-3-1-1 16,0 0-106-16,-2 1-22 0,2-1-4 0,-3 1-1 0</inkml:trace>
  <inkml:trace contextRef="#ctx0" brushRef="#br0" timeOffset="57063.085">19406 15481 1587 0,'3'-16'70'0,"0"5"15"0,0-2-68 0,3-3-17 16,0-2 0-16,0 2 0 0,3-3 152 0,0 1 28 16,3-1 4-16,0 9 2 0,-1-1-81 0,4-2-16 15,3 2-3-15,0 3-1 16,3 0-24-16,-3 3-5 0,6 0 0 0,-4 2-1 0,4-2-20 0,3 2-4 15,0 1-1-15,0-1 0 0,2 0-17 0,1 1-3 16,0-4-1-16,0 1 0 16,5-6-29-16,-2 1-5 0,3-1-2 0,-3-2 0 15,-1-3-132-15,-2 3-26 0,-6-6-6 0,3 4-525 0,-7-4-104 0</inkml:trace>
  <inkml:trace contextRef="#ctx0" brushRef="#br0" timeOffset="58554.641">20162 14880 2530 0,'0'0'56'0,"-6"3"11"0,-6 2 2 0,0 3 3 0,-3 5-58 0,1 3-14 0,-4 5 0 0,0 3 0 15,3 3 67-15,-3 4 10 0,0 4 3 0,3 2 0 16,3 5-40-16,4 0-7 0,-1 3-1 0,6 0-1 16,0 0-31-16,3-2 0 0,6-6 0 0,3-3 0 15,2-7 0-15,4-1 0 0,3-7 0 0,3-6 0 32,3-3-29-32,3-7-3 0,-4-3 0 0,4-8 0 0,3 0-19 0,-3-8-4 15,6-2-1-15,-4-6 0 0,1-5 24 0,3-6 5 0,0-2 1 0,-4 0 0 16,1-5 39-16,-3 5 8 0,-3-3 2 0,-3 6 0 15,-4 0 29-15,-2 4 5 0,-3 7 2 0,-6 1 0 0,0 4 9 0,-6 7 1 16,0 1 1-16,-3 4 0 0,-3 4-18 0,0 7-3 16,0 3-1-16,-3 3 0 0,-3 2-31 0,0 8-6 15,4 0-2-15,-4 3 0 0,6 2-9 0,-3 1 0 16,6-1 0-16,3-2 0 0,0-3 0 0,6-2 0 16,0-3 0-16,3-3 0 0,0-5-25 0,2-3 2 15,1-5 1-15,3-2 0 16,-3-6-28-16,3-3-6 0,0-5 0 0,-3-2-1 15,0-1 16-15,0-2 3 0,-3 2 1 0,0-2 0 0,-1 5 61 0,-2 3 13 16,-3 3 3-16,0 4 0 0,0 1 20 0,-3 5 5 16,0 0 1-16,0 0 0 0,-3 8-34 0,3 0-6 0,0 5-2 15,0 0 0-15,3 3-24 0,-3-3 0 0,6 1 0 16,3-1 0-16,0-5 0 0,3 2 0 0,0-4 0 0,3-4 0 31,0-2-22-31,0-2-3 0,5-4-1 0,-2-4 0 16,3-3-22-16,-3-1-4 0,3-7 0 0,-3 5-1 0,0-5 28 0,-4 3 5 0,-2 2 2 0,0 3 0 15,0 5 30-15,-6 0 5 0,0 5 2 0,0 0 0 16,-6 3 28-16,0 0 5 0,0 0 2 0,3 11 0 16,0 0-31-16,-3 2-7 0,3 0 0 0,3 0-1 15,-3-2-15-15,3 2 0 0,0-5 0 0,0 0 0 16,3 0 0-16,0-3 0 0,0-2 0 0,2-3-10 16,1-3-10-16,0-2-1 0,0 0-1 0,0-3 0 15,0-3 22-15,0 3 0 0,0 0 0 0,-3 3 0 16,-3 0-13-16,0-1-2 0,0 4 0 0,-6 2 0 15,0 0 15-15,8 2 16 0,-2 1-3 0,-6-3-1 0,9 3 0 16,-3-1 0-16,0 1 0 0,0 0 0 0,0-1-12 16,-6-2 9-16,9 0-9 0,0 0 8 0,-3 0-8 15,0-2 0-15,0-4 9 0,-3 4-9 0,3-1 8 0,-3-2-8 16,0-1 8-16,3 4-8 0,-6 2 0 0,0 0 8 16,0 0-8-16,0 0 0 0,0 0 0 0,3-6 0 15,-3 6 0-15,0 0 8 0,6-2-8 0,-6 2 0 16,0 0 0-16,3-3 0 0,3 0 0 0,-6 3 0 15,0 0 0-15,0 0 0 0,0 0 0 0,0 0 0 16,0 0 0-16,0 0 0 0,0 0 0 0,0 0 0 16,0 0 0-16,0 0 8 0,0 0-8 0,0 0 0 0,0 0 8 15,0 0-8-15,0 0 0 0,0 0 0 0,0 0 0 16,0 0 8-16,0 0-8 0,0 0 0 0,0 0 0 0,0 0 0 16,0 0 0-16,0 0 0 0,0 0 0 0,0 0-8 15,0 0 8-15,0 0 0 0,0 0 0 0,0 0 0 16,0 0 0-16,0 0 0 0,0 0 0 0,0 0 0 31,0 0 0-31,0 0 0 0,0 0 0 0,0 0 0 16,0 0 0-16,0 0 8 0,0 0-8 0,0 0 0 0,0 0 0 0,0 0 0 0,0 0 0 0,0 0 0 15,0 0 0-15,0 0 0 0,0 0 0 0,0 0 0 16,0 0 0-16,0 0 0 0,0 0 0 0,0 0 0 16,3 3 0-16,-3-3 0 0,0 0 0 0,0 0 8 15,8 3-8 1,-8-3 0-16,0 0 0 0,0 0 0 0,0 0 0 0,0 0 8 15,0 0-8-15,0 0 0 0,0 0 0 0,0 0 0 0,0 0 0 16,0 0 8-16,0 8-8 0,0-8 0 0,0 0 8 16,0 0-8-16,0 0 0 0,0 0 9 0,0 0-9 0,0 0 0 15,0 0 0-15,0 0 0 0,0 0-10 0,0 5 10 16,0-5 0-16,0 0 0 0,0 0 9 0,0 0-1 16,0 0-8-16,0 8 0 0,0-8 0 0,0 5 0 15,0 3 0-15,3 0 0 0,0 0 0 0,0-3 0 16,-3 3 0-16,3-2 0 0,-3 2 0 0,3-3 0 15,3 3 0-15,-3-3 0 0,-3-5 0 0,3 8 0 16,3-3 0-16,0-2 0 0,0 2 0 0,3-2 0 16,-3-1 0-16,-3 1 0 0,6 0 0 0,-3 2 0 15,0 0 0-15,6 1 0 0,-3-1 0 0,0 0 0 16,3 3 0-16,-1 0 0 0,1 0 0 0,0-3-8 16,3 1 8-16,-3-4 0 0,3 4 0 0,0-6 0 15,3 0-10-15,-3-3 0 0,-1-2 0 0,1-6 0 0,0 0-7 16,3 1-2-16,3-3 0 0,-6-6 0 0,3 3 2 0,-1-2 0 15,4-1 0-15,-3 1 0 0,3-1 17 16,0 6 11-16,-3-3-2 0,0 0 0 0,-4 6-1 0,-5-1 0 16,-3-2 0-16,3 5 0 0,3 0 0 0,-3 0-8 15,-3 0 12-15,0 0-4 0,3 3-8 0,-6 0 0 16,0-3 0-16,0 2 8 0,-3-2-8 0,0 0 0 16,0-2 0-16,0-1 0 0,-3 3 0 0,3-2-9 15,-3-1 9-15,0 3 0 0,0-2-8 0,-3 2 8 16,-3 2 0-16,0 1 0 0,-6 2 0 0,9 1 0 15,-6 2 0-15,3 2 0 0,-5-2 12 0,2 6-4 0,-3-1-8 16,3 3 12-16,0 3-12 0,-3 2 8 0,3-3-8 16,0 4 0-16,0 1 8 0,0-1-8 0,4 2 0 0,2-3 9 15,0 3-9-15,0-3 8 0,3 0-8 0,3 3 8 16,0-5-8-16,0 2 0 0,3-3 9 0,6 1-9 16,-3 2 0-16,5-2 0 0,1-1 0 0,3 1 8 15,-3-3-8-15,6 0 0 0,0-3 8 0,0 0-8 16,3 1 0-16,-1-1 9 0,1-2-9 0,0-3 0 15,0 0 0-15,0-3 0 0,0 0 0 0,-4 3 0 16,4-5-12-16,-3 2 1 0,-3-2 0 0,0 3 0 16,3-1-8-16,-3 0-1 0,-3 1-1 0,-1-1 0 31,-2 0-147-31,0 1-28 0,-3 2-7 0</inkml:trace>
  <inkml:trace contextRef="#ctx0" brushRef="#br0" timeOffset="59280.734">17254 16798 3337 0,'-9'-10'95'0,"12"5"20"0,3-1-92 0,-6 6-23 0,-6-2 0 0,6 2 0 16,15-6 0-16,0 1-15 0,-3 0 3 0,3-3 0 15,5 2-16-15,1-7-4 0,3 5 0 0,0 0 0 0,-3-2 42 0,6 5 8 16,-1-3 2-16,4 8 0 0,-6-6-20 0,3 6 0 15,2 0-11-15,1 6 11 16,3-6-122-16,-9 10-18 0,-3 1-3 0,-1 2-1095 16</inkml:trace>
  <inkml:trace contextRef="#ctx0" brushRef="#br0" timeOffset="59437.044">17317 17124 3286 0,'-15'-8'72'0,"15"8"16"0,0 0 2 0,0 0 2 0,0 0-73 0,0 0-19 0,6 5 0 0,8-2 0 31,4-3-19-31,0 5-7 0,3-5-2 0,0-5 0 16,9 5-54-16,-1-3-11 0,1-2-3 0,3-3-790 0,6-3-158 0</inkml:trace>
  <inkml:trace contextRef="#ctx0" brushRef="#br0" timeOffset="59920.919">17927 17357 2944 0,'-3'-11'65'0,"3"11"14"0,-6-3 2 0,3-2 1 0,0-3-66 0,-3-2-16 0,6 2 0 0,0-6 0 15,3-7-31-15,0-3-9 0,0-7-3 0,3-4 0 0,3-10 69 0,0 0 14 16,0-2 2-16,2-4 1 0,4 1-35 0,0-5-8 15,0-9 0-15,0 9 0 0,6-4 19 0,-3 1 1 16,0 0 1-16,-1 8 0 0,1 5-5 0,-3 5-2 16,-3 6 0-16,0 2 0 0,0 8-6 0,-3 3 0 15,0 2-8-15,0 9 12 0,0-1 8 0,0 9 2 16,-4-1 0-16,1 8 0 0,3 8-22 0,0 9 0 16,-3 1 0-16,3 9 8 0,0 8-20 0,0 5-3 15,3 8-1-15,0 0 0 0,-3 5 24 0,3-5 4 16,3 0 0-16,-1-8 1 0,-2 0-13 0,3-6-16 0,0 1 3 15,3-8 1-15,-3-6 12 0,3 1 0 0,0-3 0 16,-1-9 0-16,1-1 0 0,3-9 0 0,-3 0 0 0,0-5 0 16,0-5 12-16,3-8-2 0,-4-1 0 0,4-7 0 15,-3-5-10-15,3-11 0 0,-3 2 9 0,0-10-9 16,0-7 0-16,-7-7 0 0,1-7 0 0,0-3 0 31,-3 6-30-31,-3-1-1 0,0 4 0 0,-3 4 0 0,0 6 31 0,-3 5 0 0,-3 5 0 0,0 11 0 16,0 5-10-16,0 8 10 0,-3 6-10 0,3 7 10 31,3 3-77-31,-3 11-10 0,0 2-1 0,6 11-1 16,-3 2-71-16,3 6-15 0,3 2-2 0,0 6-522 0,0 5-104 0</inkml:trace>
  <inkml:trace contextRef="#ctx0" brushRef="#br0" timeOffset="60482.531">18951 17044 2566 0,'0'0'56'0,"6"8"12"0,3-2 3 0,-4 7 1 0,7-5-57 0,0-3-15 0,3 6 0 0,3-9 0 15,-3-2 11-15,3-2-1 0,0-4 0 0,0-4 0 16,-4-6-10-16,4-3 0 0,-3-2 0 0,-3-3 0 31,0-2-19-31,-3-6-5 0,-3 6-2 0,0-6 0 0,-3 3 13 0,0 0 2 0,-3-6 1 0,-3 9 0 16,0 7 23-16,-3 1 5 0,0 2 1 0,-3 6 0 16,0 2 33-16,0 8 8 0,-3 5 0 0,0 3 1 15,0 5-3-15,0 6-1 0,-2 2 0 0,5 3 0 16,0 5-38-16,-3 2-8 0,3-2-2 0,3 1 0 15,0 4-9-15,6-2 0 0,0-1 0 0,3-4 0 16,3-3 0-16,0-3 0 0,0-8 0 0,0 0 0 16,3 1 0-16,3-6 0 0,-3-3 0 0,5-5 8 15,1 0-8-15,0-3-16 0,0-7 4 0,0-4 1 16,3-4-21-16,0-3-4 0,0-6 0 0,-1 1-1 0,1 2 26 0,0-2 11 0,0-1-8 0,0 1 8 16,-3 10 22-16,0-3 10 0,-4 9 1 0,1-4 1 15,-3 9 8-15,0 2 2 0,-3 9 0 0,3-4 0 16,-3 12-13-16,0-1-3 0,0 5 0 0,0 9 0 15,0-1-20-15,3 6-8 0,-3 0 0 0,0-3 9 16,6 0-9-16,3-8 0 0,-4 3 0 0,4-8 0 31,3-6-55-31,0-2-6 0,0-8-2 0,3-5 0 0,0-8-7 16,-4-3-2-16,4-8 0 0,-3-2 0 0,-3-6 39 0,3 5 7 0,-6 6 2 0,0-2 0 16,-3 9 63-16,0 1 13 0,-1 0 2 0,-5 10 1 15,-3 3 33-15,0 0 6 0,0 0 2 0,6 11 0 16,0 2-62-16,0 0-12 0,3 3-2 0,0 3-1 15,0-4-19-15,0-1 0 0,6-1 0 0,0-5 0 0,0-3 0 16,3 0-9-16,2-5-1 0,1-5 0 16,3-3-28-16,0 0-6 0,-3-2 0 0,2-4-1 0,1 9 19 0,-3-5 4 15,-3-1 1-15,-3 3 0 0,0 3 10 0,0 0 3 16,-3 2 0-16,-4 0 0 0,4 1 8 0,0-4 0 16,-3 4 0-16,3-4 0 15,-3 1-102-15,3-3-18 0,0-5-4 0,0-8-1060 16</inkml:trace>
  <inkml:trace contextRef="#ctx0" brushRef="#br0" timeOffset="61526.416">20674 16605 3196 0,'-21'0'71'0,"9"3"14"16,-8 7 3-16,-1-2 1 0,-6 6-71 0,0 2-18 0,0 2 0 0,1 1 0 0,-1 2-16 0,0-3-8 16,6 3 0-16,3 1-1 0,3-1 10 0,0 0 3 15,4-3 0-15,5 4 0 0,0-4 12 0,3 1 16 16,3-1-3-16,6-2-1 0,0 5-12 0,5-2-16 16,-2-3 3-16,6-6 1 15,3 1-18-15,-3-6-3 0,6-2-1 0,0-3 0 16,-3-3-53-16,-1-8-10 0,4-2-3 0,0-8 0 15,3-3-67-15,-6-5-13 0,3-8-4 0,-4 0 0 16,4-11 84-16,0-2 16 0,-3-11 3 0,0 3 1 0,-3-3 52 0,0-2 12 16,0 5 1-16,-4-1 1 0,1-7 82 0,-3 8 16 15,0 5 3-15,-3 3 1 0,-3 2 35 0,3 14 7 0,0 2 2 16,-3 6 0-16,-3 4-5 0,0 9-1 0,0 3 0 0,3 4 0 16,-3 6-35-16,0 0-7 0,0 14-2 0,0 7 0 15,0 8-64-15,0 5-18 0,0 9 0 0,0 4 8 16,0 11-8-16,3 3 0 0,-3-3 0 0,6 9-11 15,-3 1 11-15,3-1-13 0,3-4 5 0,3-7 8 32,0-6-34-32,-1-5 1 0,4-11 0 0,3 3 0 15,0-10-5-15,0-6-1 0,0 0 0 0,3-5 0 0,-3-5 20 0,-1-6 4 0,1 0 1 0,0-10 0 32,0 2-42-32,0-7-8 0,0-4-1 0,0-7-1 0,-1-3 20 15,1-7 4-15,-3-4 1 0,0 1 0 0,0-8 80 0,-3 2 16 0,-3 5 3 0,0 4 1 16,-6-1 17-16,0 5 4 0,0 1 1 0,-3 10 0 15,-3 0-16-15,0 3-3 0,0 5-1 0,-3 3 0 16,6 5-20-16,-6 0-4 0,-3 8-1 0,0 5 0 16,3 3-24-16,0 5-12 0,-3 11 10 0,3 0-10 0,3 2 0 15,0-2 0-15,3-1 0 0,3-1 0 16,-3-7-51-16,6-2-3 0,0-7-1 0,3 2 0 16,3-8-26-16,-3-8-6 0,3-6-1 0,6-2 0 15,-1-8 8-15,1-5 0 0,-6-5 1 0,3-6 0 0,-3-2 55 0,3 2 12 16,-6 5 1-16,0 1 1 0,-3 5 94 0,0 5 20 15,0 5 3-15,-6 6 1 0,0 5-8 0,0 0-2 16,-3 5 0-16,0 6 0 0,3 5-59 0,0 0-12 16,3 8-3-16,-3-3 0 0,6 5-24 0,2-2 0 15,1-3 8-15,6-2-8 0,6-6-8 0,-3 0-4 0,3-5-1 16,-3-3 0 0,3-5-56-16,2-5-11 0,-2 0-3 0,0-3 0 15,0-5 23-15,0-1 4 0,0 4 0 0,-1-1 1 0,-2 1 39 0,3-4 16 0,-3 12-12 0,3-1 12 16,0 0 23-16,-10-2 12 0,1 5 2 0,3 5 1 15,0-2-7-15,-3 2-2 0,-3-5 0 0,0 6 0 16,0-4-8-16,0 4-1 0,-9-6-1 0,0 5 0 16,3 0-6-16,-3-5-1 0,0 8 0 0,0 0 0 15,-3-3 1-15,3 9 0 0,-9-4 0 0,9 3 0 16,0 3 9-16,-6-3 2 16,0 6 0-16,3 0 0 0,3-1-24 0,-3-2-8 0,0 2 0 0,3-4 0 15,0-1 8-15,0 0 0 0,0-5-9 0,-3-3 9 31,0 1-40-31,3-6-3 0,0 0-1 0,0 0 0 16,0 0-12-16,-6-6-2 0,-12 4-1 0,6-4 0 16,-6 1-124-16,4 0-25 0,-4-3-4 0</inkml:trace>
  <inkml:trace contextRef="#ctx0" brushRef="#br0" timeOffset="61895.226">21695 16399 2221 0,'15'-29'63'0,"-6"13"13"15,0-3-60-15,0 4-16 0,-3-4 0 0,0 3 0 0,0 3 95 16,3 2 16-16,-4 1 3 0,4 2 1 0,3 5-40 0,-6 0-8 15,-6 3-2-15,12 6 0 0,0 2-17 0,0 2-4 16,0 4-1-16,3-1 0 16,3 5-59-16,-4 1-12 0,-2-3-3 0,0 2 0 0,3 1 15 0,-3-1 4 15,0-2 0-15,0-3 0 0,3 1-4 0,-6-1 0 16,3 0 0-16,0-5 0 0,-4 3 16 0,1-1 0 16,0-7-10-16,0 7 10 0,0-2 0 0,-3 0 0 15,3 3 0-15,-3-3 8 0,0 0 16 0,0 2 4 16,3-2 0-16,-3 3 0 0,0-3 9 0,0 5 3 15,0-5 0-15,0-3 0 0,0 3-20 0,0 0-3 16,-1-3-1-16,-2 1 0 0,-3-6-16 0,6 8 0 0,0-3 8 16,-3 0-8-16,3-2 0 0,-3 5 10 0,0-3-10 15,3 0 8-15,-3 1 10 0,0 2 2 0,3 0 0 0,0 2 0 16,0-2 0-16,0 0 0 0,-6 3 0 0,3 2 0 16,-6-5-8-16,3 5-2 0,0-2 0 0,-6 2 0 15,0-5-10-15,3 5 0 0,0-2 0 0,-3-4 0 31,-6 1-56-31,3 0-16 0,-6-2-3 0,4-1-1 16,-4 0-129-16,0 0-27 0,3-2-4 0</inkml:trace>
  <inkml:trace contextRef="#ctx0" brushRef="#br0" timeOffset="62205.871">22817 15629 3009 0,'0'0'66'0,"-3"0"14"0,-6 0 2 0,0 5 3 0,-8 3-68 0,-1 8-17 0,-6 5 0 0,-3 8 0 16,0 8 0-16,0 6 0 0,4 4-11 0,-1 1 11 15,3 0 16-15,3 7 9 0,6 1 3 0,0-1 0 16,3 6-3-16,9-5 0 0,0-1 0 0,6-4 0 16,3 1-13-16,3 1-4 0,0-5 0 0,6 2 0 15,0-5-8-15,-3 3 0 0,9-8 0 0,2-3 0 16,1 2-38-16,-6-7-3 0,0-6-1 16,-3 1 0-16,-3-9-154 0,5 1-30 0,-5-11-6 0,0-3-531 15,0-5-105-15</inkml:trace>
  <inkml:trace contextRef="#ctx0" brushRef="#br0" timeOffset="62471.595">23255 15478 2988 0,'9'-5'66'0,"-9"5"14"0,0 0 2 0,6 0 1 0,0 2-67 0,3 6-16 15,-1 0 0-15,1 6 0 0,3 4 0 0,0 3 0 0,-3 6 0 0,6 4 0 16,0 9 10-16,-3 3 8 0,3 4 2 0,-3 6 0 15,-3 5-5-15,2 0-1 0,-8 6 0 0,6 5 0 16,-3 2-6-16,0 1 0 0,-6-1-8 0,3-5 12 16,-3 3-12-16,0 0 9 0,-6-6-9 0,3 3 8 15,-3-7-8-15,-3-6 0 0,9-6 0 0,-9-4 0 16,-2-4-8-16,8-7-4 0,-3-3-1 0,0-5 0 31,0-6-12-31,-3-2-3 0,3-8 0 0,0-2-871 0,-3-1-174 0</inkml:trace>
  <inkml:trace contextRef="#ctx0" brushRef="#br0" timeOffset="62674.647">23832 15976 3254 0,'0'0'72'0,"0"0"14"0,0 0 3 0,9 0 3 0,-9 0-74 0,0 7-18 15,6 1 0-15,-3 3 0 16,0 0-32-16,-3 2-9 0,0 0-3 0,0 3 0 16,0 2 6-16,0 1 1 0,0-1 0 0,0 4 0 15,0 1-159-15,0 1-32 0,0 0-7 0,0-3-1 0</inkml:trace>
  <inkml:trace contextRef="#ctx0" brushRef="#br0" timeOffset="62831.001">23802 16536 3204 0,'0'0'71'0,"0"8"14"0,0-2 3 0,0 2 1 0,0 2-71 0,0-2-18 0,9 5 0 0,-9 3 0 0,12 0 13 0,-6-3-1 0,3 9 0 0,-6-4 0 16,9 1 8-16,-3 2 0 0,-3-3 1 0,0 6 0 31,-3-3-21-31,0-2 0 0,0 2 0 0,-3 0 0 16,-3-2-51-16,0-1-14 0,0 6-3 0,-3-8-1 31,-9 2-118-31,9-4-23 0,-9-1-5 0</inkml:trace>
  <inkml:trace contextRef="#ctx0" brushRef="#br0" timeOffset="63775.953">18963 15785 2944 0,'3'-13'65'0,"0"8"14"0,-1-3 2 0,7 8 1 0,3-6-66 0,3 6-16 16,3 0 0-16,9 0 0 15,3 6-24-15,8-4-9 0,4 1-2 0,6-3 0 0,5-3 21 0,10-5 4 16,5 3 1-16,4-6 0 0,5-4 17 0,3-1 4 15,4-3 1-15,2 1 0 0,9-4 7 0,-2-1 0 16,-7 1 1-16,6 1 0 0,0 0-4 0,-2 3-1 16,-7 2 0-16,0 3 0 0,-2-1-16 0,-4 4 0 15,-2 2 8-15,-4 2-8 0,-8 4 0 0,-4 2 0 0,-8 0 0 16,-1 2 0-16,-5 1 0 0,-3 0 0 0,-4 2 0 0,1-2-9 16,-6-1 9-16,-1 1 0 0,-5-3 8 15,-3 3-8 1,-3-3-17-16,-6 0-8 0,0 0-2 0,-3 0 0 15,-4 0-17-15,-8 0-3 0,0 0-1 0,0 0 0 16,-11 2-142-16,-1 1-29 0,-9 0-5 0,-3 5-2 0</inkml:trace>
  <inkml:trace contextRef="#ctx0" brushRef="#br0" timeOffset="64182.238">19204 15997 2804 0,'-21'-8'62'0,"12"2"13"0,-6-1 2 0,3-4 1 0,0 0-62 0,6 3-16 0,0-2 0 15,3-3 0-15,6-1 0 0,6 1 0 0,3 0 0 16,6 0-10-16,3-6 43 0,3 6 9 0,2 0 2 0,7 0 0 16,6 5-12-16,3-3-3 0,8 3 0 0,1 5 0 31,8 1 5-31,1 2 1 0,-1 0 0 0,7 2 0 0,8 1-35 0,4 0 0 0,2 2 0 0,3-5 0 31,1 0 0-31,2 0-17 0,3-3 3 0,4-2 1 16,-4 0 13-16,3-6 15 0,0 1-3 0,1-1-1 15,-4 0-11-15,3 1 0 0,-5-3 0 0,-4-1 8 16,3 6-8-16,-5-2 0 0,-4-3-12 0,-6 2 12 0,-2 0 0 0,-4 6 10 0,4 0 1 0,-7-3 0 16,1 8-11-16,-7-3 0 0,-2 3 0 0,-6 0 0 15,-4 0 13-15,-5 0 1 0,0 3 0 0,-1-3 0 16,-5 0 0-16,-3 5 0 0,0-2 0 0,-7 0 0 0,1-1-14 15,-3 3 8-15,-3-5-8 0,-3 3 0 0,0 0-13 16,-6-1-9-16,-9-2-2 0,6 0 0 31,0 0-118-31,-6 0-24 0,-6 0-5 0,-3 3-1087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19:59:4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8559 15343 2703 0,'0'19'60'0,"0"-14"12"16,-5 6 2-16,2-1 2 0,3-2-61 0,3 3-15 0,5-3 0 0,4 2 0 0,9-2 0 0,6 5 0 15,12-2 0-15,2 0 0 0,7-1-10 0,9-2 10 16,5 0-8-16,9 0 8 16,7-3-8-16,2 1 8 0,4-1-8 0,2-3 8 0,6 1 0 0,3-6-8 0,-2 1 8 15,5-3 0-15,6-3 0 0,-3 0-10 0,3-6 10 0,4-1 0 16,-4-7 0-16,-3-1-8 0,-3-4 8 0,-5-2 0 15,-7-5-24-15,0-3 0 0,-5-8-1 0,-10 0 0 16,-3-3 5-16,-11-2 0 0,-6-1 1 0,-13-4 0 31,-2-3-7-31,-12-1-2 0,-3 7 0 0,-9-1 0 0,-6 2 17 0,-9 6 11 0,-3 3-13 0,-9 0 5 16,-6 5 8-16,-6 0 0 0,-9 5 10 0,-5 3-10 16,-10 0 30-16,-3 5 0 0,-5 3 0 0,-7 2 0 15,-2 3-22-15,-6 3-8 0,-4 2 0 0,-2 4 9 16,-3-1 12-16,-7 0 3 0,-8 0 0 0,-3 2 0 15,0-1-11-15,-10-1-1 0,-5 0-1 0,-3 0 0 16,3 0-11-16,-6 2 0 0,0 1 0 0,6 5 0 16,9 3 12-16,6 7 1 0,-1 6 0 0,7 8 0 0,9 5 27 15,6 8 4-15,2 6 2 0,7 4 0 0,8 6-10 16,7 3-3 0,-1 5 0-16,15-1 0 0,10 4-18 0,5 2-4 15,0 0-1-15,12-2 0 0,9-1-26 0,12-2-4 0,3 3-2 0,9-6 0 31,6 0-150-31,9-2-29 0,11-4-7 0</inkml:trace>
  <inkml:trace contextRef="#ctx0" brushRef="#br0" timeOffset="9724.675">15102 16600 2602 0,'36'32'57'15,"-21"-16"12"-15,-1-3 3 0,1 5 1 0,-3-7-58 0,3-3-15 0,-3 0 0 0,0-8 0 0,3 0 28 0,-3-3 4 16,6-2 0-16,-4-3 0 0,7-3-32 0,6 3 0 15,0-2 0-15,6-3 0 0,-1-3 0 0,7 0 0 16,3 3 0-16,5 2 0 0,1 0-14 0,9-2-9 16,5 3-1-16,4-1-1 0,8 0 25 0,0-2 0 15,-2 5 0-15,2 0 8 0,7-2-8 0,-1-3-16 16,0 5 4-16,1-6 0 0,2 4 36 0,0-6 6 16,1 3 2-16,-1-3 0 0,0 0-20 0,-5 0-3 15,-1 0-1-15,4-2 0 0,11 4-8 0,0 1 12 16,-3 0-12-16,4 5 12 0,-1 3-12 0,3-1 8 0,3 4-8 15,4 2 8-15,-4 2-8 0,0 1 0 0,-3 0-12 0,1 5 12 16,-7-3-11-16,0 0 11 0,6 3-8 0,-5 0 8 16,-7-3-15-16,-3 1 3 0,-2-1 0 0,2-2 0 15,-2 5 12-15,-1-3 8 0,-3 0 0 0,4 0-8 16,2 1 19-16,3-1-3 0,1 0-1 0,5 1 0 16,-3 7-15-16,4-3 0 0,2-2 8 0,3 0-8 15,3 6 0-15,4-4 11 0,-1-2-11 0,0 0 10 16,0-3-2-16,-2 3-8 0,-1-2 12 0,0 1-4 15,-3-1 4-15,0-6 0 0,-5 5 0 0,-1-5 0 16,3 0-4-16,-5 0-8 0,-4-5 12 0,-3-3-4 16,1 0-8-16,-7-3 0 0,7-2 0 0,-7 0 0 15,-3-6 12-15,-5 6 1 0,-4-5 0 0,-5 2 0 16,-1-3-25-16,-5 6-4 0,6-6-2 0,-4 6 0 16,1-3 18-16,-4 0 0 0,-5 1-8 0,-3-1 8 0,2-5 0 15,-5 7-10-15,-3-4 10 0,-3 2-8 0,-1-3 8 16,-2 1-12-16,0 5 12 0,-3-6-12 0,-7 3 12 0,4-2-12 15,-3-1 12-15,-6 1-12 0,-3-3 12 0,0 5 0 16,-3-6-9-16,0 4 9 0,0-1-17 0,-6 1 1 16,5-1 0-16,-5 1 0 0,0-3 16 0,-3 0-8 15,3 2 8-15,-6-2 0 0,0 0-15 0,-3-3 4 16,-2 0 1-16,-7 0 0 0,-6 0-6 0,0 1-2 16,-6-4 0-16,-3 6 0 0,-5-3 5 0,2 3 1 15,-12 0 0-15,-2-3 0 0,-10 8 12 0,-5-2-12 16,-4-1 12-16,-2 1-12 0,-1 2 12 0,-2 0-12 15,-16-3 12-15,4 3-12 0,-3 1 12 0,-3 1 0 0,-4 4 0 16,-2-1 0-16,3-2 0 0,-4 2 0 0,1 1 0 16,0-1 0-16,-6 1 0 0,-3-1 0 0,2 0 0 0,-5 4 0 15,-6-1 0-15,0 0 8 0,0 2-8 0,-3 1 0 16,0 2 14-16,-3 3-4 0,6 0-1 0,-1 0 0 16,-5 3 18-16,3 0 3 0,0 2 1 0,-3-2 0 15,-6-3-31-15,-3 2 0 0,3 1 0 0,-3 0 0 16,0-3 0-16,-12 0 8 0,-3 0-8 0,3-3 12 15,4 0-12-15,-4 1 9 0,-9-4-9 0,9 1 8 16,3 5-8-16,3-3 10 0,-3 3-10 0,3 0 10 16,3 3-10-16,9 2-12 0,6 1 2 0,3 2 1 15,3 0 9-15,3 2 0 0,5 1-9 0,4 2 9 16,3 0 0-16,6 3-11 0,-4-3 11 0,10 6-8 16,3-1 8-16,2-2 0 0,7 0 8 0,2 3-8 15,1-1 0-15,0 3 0 0,2 3 0 0,6-3 0 16,1 3-16-16,5 3-4 0,4 2 0 0,-1 5-1 0,4 0 13 15,2 6 8-15,0-3-10 0,7 5 10 0,-1 1 0 0,9 2 0 16,6 0 0-16,6 2 0 0,4 6 12 0,5 0-2 16,3 0 0-16,6 3 0 0,0-9-10 0,3 6 0 15,3-8 9-15,3 3-9 0,-6-11 0 0,2 3 0 16,1-6 0-16,-3-5 0 16,0-2-32-16,-3-6 0 0,-3-3-1 0,-3-5-738 15,-2-7-147-15</inkml:trace>
  <inkml:trace contextRef="#ctx0" brushRef="#br0" timeOffset="14141.946">21043 10316 1566 0,'0'19'34'0,"0"-11"7"0,3 2 2 0,0 1 1 0,3 2-35 0,-3 3-9 0,3 0 0 0,0 0 0 16,0-1 76-16,0 1 12 0,3 0 4 0,0 0 0 16,-3-3-18-16,3-2-3 0,3-1-1 0,-4 4 0 0,4-4-17 15,-3-2-3-15,6 0-1 0,0-3 0 0,3 1-3 0,3-4-1 16,3 1 0-16,5-3 0 0,7-3-22 0,6 1-5 15,-1-1-1-15,4 0 0 0,6-2 2 0,5 3 0 16,4-4 0-16,8 6 0 0,7-2-11 0,-1-1-8 16,0 6 12-16,4-1-12 0,-4 1 0 0,7 0 0 15,-1 2 0-15,-3-3 0 0,-2 1-20 0,-4 0 0 16,1-3-1-16,-4 0 0 0,7 0 5 0,-7 0 0 16,-8-3 1-16,2 0 0 0,-8 3 15 0,-4-7-12 15,4 4 12-15,-7-2-12 0,1-3 12 0,0 2 0 0,-7 1 0 16,1 2 0-1,-3 1-47-15,-7-1-16 0,-5 3-3 0,-3 0-630 0,-6 0-127 0</inkml:trace>
  <inkml:trace contextRef="#ctx0" brushRef="#br0" timeOffset="14936.416">14572 11295 2667 0,'0'0'59'0,"0"0"12"0,-3 8 2 0,-3 0 2 0,3-3-60 0,-3 1-15 15,0-1 0-15,3 0 0 0,0-2 11 0,3 2-1 16,-3-2 0-16,3-3 0 0,3 0-10 0,6 2 8 15,6-2-8-15,6 0 8 0,6 3 0 0,9 0 0 16,8-1 0-16,10 1 0 0,11 5-8 0,7-3 0 16,11 0 0-16,3-2 0 0,7 2-11 0,2 1-4 15,6-6-1-15,-3 0-788 16,1-3-157-16</inkml:trace>
  <inkml:trace contextRef="#ctx0" brushRef="#br0" timeOffset="17612.393">9911 12158 2501 0,'-51'13'71'0,"24"-8"15"0,-8 3-69 0,-13 3-17 0,-5-3 0 0,-10 2 0 16,-8 1 0-16,-4-3-17 0,-5-6 3 0,-4-2 1 15,-5-5-7-15,-6 0 0 0,-6-3-1 0,-1 0 0 16,-2-3 21-16,-3-2 0 0,-3-3-9 0,0 0 9 16,-3-5 0-16,-9 0 0 0,-9-3 0 0,0-5 0 15,3-3 0-15,-3-5 0 0,-6 0 0 0,6-5 0 0,0-3 0 16,3 3 0-16,3-1 0 0,6-2 0 0,3 3 15 16,6 0 3-16,6 7 1 0,11 1 0 0,4 2 17 0,9 6 3 15,8 2 1-15,10 5 0 0,8 3 15 0,9 3 3 16,7 3 1-16,5-1 0 0,9 3-35 0,6 0-8 15,6 3 0-15,6-3-1 0,6-3-15 0,9-5 0 16,3-2-12-16,12-6 12 0,9-2-13 0,9-6 4 16,8-2 1-16,16-4 0 0,8-4 8 0,12 2 0 15,13 1-9-15,8-1 9 0,9 0 0 0,12 3-9 16,6 0 9-16,18 8 0 0,8 0-9 0,1 5 9 16,0 0 0-16,11 3-9 0,7 0 9 0,8 0 0 15,1 0-9-15,8 0 9 0,-2-1-16 0,2-1 0 16,-5 1 1-16,-1-4 0 0,-5 0-1 0,-6-4 0 0,-4 4 0 15,-2-3 0 1,-1 2 16-16,-5 1 0 0,0 2-10 0,-6 6 10 16,-7 4 0-16,-5 1 0 0,-3 5 0 0,-9 3 0 0,-3 8 0 0,-3 7 0 0,-6 3 0 0,-9 6 0 15,-6 7 0-15,-9 4 0 0,-11 7 0 0,-10 5 0 16,-9 6 8-16,-14 10-8 0,-9 8 8 0,-10 5-8 16,-11 1 21-16,-12 4-1 0,-9 4 0 0,-15-1 0 31,-6 6 24-31,-12-6 4 0,-14-2 0 0,-16-3 1 0,-17-2 2 0,-13-6 0 15,-11-5 0-15,-18-6 0 0,-9-5-26 0,-18-7-5 16,-15-9 0-16,-14-7-1 0,-7-6-19 0,-14-5 0 16,-10-6 8-16,-8-10-8 0,-6-2 0 0,-4-9 0 0,1 0 0 15,-6-7 0-15,-9-6 0 0,-3-5-11 0,2-3 2 0,10-2 0 32,3 2-17-32,15 3-3 0,8 2-1 0,13 4 0 15,14-1 2-15,9 0 0 0,7-5 0 0,5-5 0 16,12-6-109-16,12-8-22 0,12-5-4 0</inkml:trace>
  <inkml:trace contextRef="#ctx0" brushRef="#br0" timeOffset="21570.894">16043 7395 3207 0,'0'0'71'0,"6"8"14"0,-1 0 3 0,10 3 2 0,0-1-72 0,15 6-18 0,18 3 0 0,17 4 0 16,21 4-16-16,22 2-8 0,26 3 0 0,5-1-1 31,7-1-9-31,18 1-2 0,18-4 0 0,2-3 0 0,4-3 27 0,-1-11 9 0,1-7 0 0,-7-11-9 16,-5-5-1-16,-1-3 0 0,-5-5 0 0,0-6 0 15,2-2 0-15,1 0 0 0,3-5 0 0,-1-1 0 16,7-2-8-16,-6-5-2 0,-7 0 0 0,-2-3 0 0,-6 0-1 15,-7-3-1-15,1 3 0 0,-9 3 0 0,-3-1 22 0,0 6 0 16,-9 3 10-16,-3 0-10 0,-9 2 16 0,-9 0-3 16,-3-2-1-16,-9 2 0 0,-9 0 20 0,-8 0 3 15,-7-2 1-15,-5-3 0 0,-7 0-45 0,-11-5-9 16,-10-1-2-16,-5-7 0 0,-6-3 7 0,-6-3 1 16,-7-2 0-16,-11 0 0 0,3 0 12 0,-9 0 0 15,-6-1-10-15,-9-1 10 0,0-1 23 0,-8 3 9 16,-7 2 1-16,-6 0 1 0,-3 6-15 0,-5 2-3 15,-4 4-1-15,-9-4 0 0,-2 3 3 0,-16-3 1 16,-11-2 0-16,-9 2 0 0,-3 1 9 16,-16-4 1-16,-11 1 1 0,-9 0 0 0,0-3-30 0,-8 0 0 0,-7-2 0 0,0 4-10 0,0 6 10 15,3 8 14-15,6 11-3 0,6 5-1 0,0 10-10 0,0 8 0 16,6 9 0-16,-3 4 0 0,0 9-9 0,0 5 9 16,-6 10 0-16,6 3 0 0,0 3-10 0,0 5 10 31,0 0-8-31,0 0 8 0,6 2-8 0,-3 1 8 0,-3-3-8 0,0 0 8 0,-3-5 0 0,0-1 8 15,-6-4 0-15,4-4 0 0,2-1-8 0,-3-4-8 16,-6 3 8-16,3 3-12 0,-3 2 12 0,6 6-12 16,3 2 12-16,9 11-12 15,3 3-30-15,12 7-6 0,11 6-2 0,13 8 0 16,9 10-105-16,14 11-21 0,16 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9T20:00:25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23773 5024 1792 0,'0'0'40'0,"0"0"8"0,0 0 1 0,-3 8 1 0,0-2-40 0,-3 2-10 0,-6 0 0 0,-6-3 0 16,3 5 53-16,-12-2 9 16,-2 6 2-16,-1-4 0 0,-12 1-41 0,0 2-8 0,-5-5-2 0,-4 5 0 0,-11 0-13 0,-1 3 0 15,-14 0 0-15,-4-3 0 0,-2 3 0 0,-6 0 0 16,-9 0-8-16,-4 0 8 0,1-3 0 0,-9 0-8 0,-9 1 8 16,0-4 0-16,6-2 0 0,-9-3 0 15,-3 1 0-15,-3-4 0 16,0-2 0-16,-6-2 0 0,-3-4 0 0,-9-4 0 0,-9-1 0 0,-2-5 0 0,-1 0 0 0,0-5 9 15,3 0-9-15,-3-3-16 0,-2-2 4 0,2-1 1 32,6-2-37-32,6 0-8 0,6 3-2 0,6-1 0 15,6 3 25-15,12 3 5 0,12 3 0 0,9 2 1 0,6 3 45 0,5 2 9 0,4-2 1 0,9 2 1 16,2 1 18-16,10-4 3 0,5 1 1 0,3 3 0 16,4-4-11-16,5-1-1 0,3-1-1 0,4 0 0 15,2-5-4-15,0-1-1 0,6-1 0 0,1-6 0 16,-1-6-9-16,3-2-3 0,3-5 0 0,6-3 0 15,0-3-8-15,3-2-1 0,4-6-1 0,-1-7 0 16,6-3-3-16,6-3-8 0,0 3 12 0,3 0-4 16,8-6-8-16,1 3 0 0,9-2 9 0,0-1-9 15,3 4 0-15,5 2 0 0,4 2 0 0,6 1 8 16,5-1-8-16,7 3 0 0,6 3 0 0,11 5 0 0,6 0 14 16,10 8 2-16,5-2 0 0,12 10 0 0,6-3-5 15,6 8-1-15,6-5 0 0,3 5 0 0,12 6-10 0,6 2 0 16,9-2 0-16,9 10 0 0,5 2 0 0,7 9 0 15,6 3-9-15,-1 4 9 0,4 3 0 0,2 9 0 16,4 2-8-16,-1 5 8 16,4 0-29-16,2 3-3 0,4 0 0 0,-1 5 0 0,-5-3 7 0,-4 1 1 15,-8 4 0-15,-3-4 0 0,-13-1 12 0,-5 1 4 16,-3-4 0-16,-18-1 0 0,-6-1 8 0,-9 0 0 16,-12 0 0-16,-6-5 0 0,-15 3 12 0,4-4 4 15,-13 1 0-15,-9 0 1 0,1 0-9 0,-4-3-8 16,-11 8 9-16,-1-7-9 0,-5 4 9 0,-3 1-9 0,-7-1 8 0,-2 3-8 15,-6 1 20-15,0 1-2 0,-4-1 0 16,1 4 0-16,-9-2 9 0,6 2 1 0,-6 1 1 0,-4 2 0 16,-2-3 19-16,3 3 4 0,-6 0 1 0,0 1 0 15,-3-1-35-15,0 0-7 0,-3 3-2 0,-6-3 0 16,0 2 1-16,-6 1 0 0,6 0 0 0,-9 2 0 16,0 1-10-16,-3-1 0 0,-3 6 9 0,0-3-9 15,-6-3 0-15,1 1 0 0,-10-1 0 0,9 0 0 16,-9-2 0-16,0 0-8 0,-5 0 8 0,-4-1 0 15,-9 1-8-15,7 3 8 0,-10-4-8 0,1 1 8 16,-10 2 0-16,9-4-10 0,-8-1 10 0,-4-3 0 16,1-2-10-16,-7-3 10 0,-2 0-8 0,0 0 8 15,-1 1-8-15,-8-4 8 0,-1 1-8 0,1 2 8 16,0-5-11-16,-4 5 11 0,-5 0-13 0,3-2 5 16,-7 2 8-16,4-3 9 0,0 1-1 0,-6 2-8 15,-7 0-18-15,1 0-10 0,0 0-3 0,-3 1 0 0,-9-7 10 0,3-1 1 16,-1 4 1-16,-5-5 0 0,-6 1 3 0,-3-1 1 15,0 0 0-15,3 0 0 16,-6 1-19-16,3 1-4 0,6-1-1 0,0-1 0 0,3 0 21 0,9-2 4 16,9 2 1-16,5-2 0 0,4 2 13 0,6-5-11 15,8 2 11-15,10-2-10 0,5 0 10 0,7 0 0 16,2-3 10-16,6 3-10 0,4-2 34 0,2-1 1 16,3 0 0-16,4 0 0 0,2 1 2 0,3-4 1 15,0 6 0-15,6-5 0 0,1 0-12 0,5-3-2 16,-3 2-1-16,6 1 0 0,-3-3-2 0,3 0 0 0,0 0 0 0,3 3 0 31,0-6-42-31,0 3-9 0,4 0-2 0,-1 0 0 0,0 0 32 0,0 0 0 0,3-3 0 0,0 1 0 16,-3-4-12-16,3 4 3 0,0-4 1 0,3 4 0 15,0-1 8-15,0 3-12 0,-3-5 12 0,3 0-12 16,0-3 0-16,-3 2 0 0,3 4 0 0,0 2 0 16,0 0 12-16,-3-6-12 0,3 1 12 0,-3 0-12 15,3 2 12-15,0 3 0 0,0 0 0 0,0-8 0 16,0 8 0-16,0 0 0 0,0 0 0 0,0 0 0 31,0 0 0-31,0 0 0 0,0 0 0 0,0 0 0 16,0 0 0-16,0 0 0 0,0 0 0 0,0 0-8 0,0-2 8 0,0 2 12 0,0 0-2 0,0 0-1 15,0 0-9-15,0 0 0 0,0 0 0 0,0 0 8 16,0 0-8-16,0 0 0 0,0 0 0 0,0 0 0 0,0 0 0 0,0 0 0 16,0 0 9-16,0 0-9 0,0 0 0 0,0 0 0 31,0 0 0-31,0 0 0 0,0 0 0 0,-3 2 0 0,3-2 0 0,-6 3 0 15,6-3 0-15,0 0 0 0,0 0 0 0,-3 5 0 16,3-5 0-16,0 0 0 0,0 0 0 0,0 0 0 16,0 0 0-16,0 0 0 0,0 0 0 0,0 0 0 15,0 0 0-15,0 0 0 0,0 0 0 0,0 0 0 16,-3 5 0-16,0-2 0 0,3-3 0 0,0 0-8 16,0 0 8-16,0 0 0 0,0 0 8 0,0 0-8 15,-3 5 0-15,3-5 0 0,0 0 0 0,0 0-8 16,0 0 8-16,0 0 0 0,0 0 0 0,0 0 0 15,0 0 0-15,0 0 0 0,0 0 0 0,0 0 0 16,0 0 0-16,0 0 0 0,0 0 8 0,0 0-8 16,0 0 0-16,0 0 0 0,0 0 0 0,0 0 0 15,0 0 0-15,0 0 0 0,0 0 0 0,0 0 0 0,0 0 0 16,0 0 0-16,0 0 0 0,0 0-12 0,0 0 12 16,0 0 0-16,0 0 0 0,0 0 0 0,0 0 0 0,0 0 0 15,0 0 0-15,0 0 0 0,0 0 0 0,0 0 0 16,0 0 0-16,0 6 8 0,0-6-8 0,0 0 0 15,0 0 0-15,0 0 0 0,0 0 0 0,3 8 0 16,-3-8 0-16,0 0 8 0,0 0-8 0,0 0 0 16,0 0 0-16,0 0 0 0,0 0 0 0,0 5 0 15,0-5 0-15,3 5 0 0,-3-5 0 0,0 0-8 16,0 0 8-16,0 0-12 0,0 0 12 0,0 0 0 16,0 0 0-16,0 0 0 0,0 0 0 0,3 8 0 0,-3-8 0 15,0 0 0-15,0 0 0 0,0 0 0 0,0 0-9 0,0 0 9 16,0 0 0-16,6 3 0 0,-6-3 0 0,0 0 0 15,0 0 0-15,0 0 0 0,0 0 8 0,0 0-8 16,0 0 0-16,0 0 0 0,6 5 0 0,-6-5 0 16,0 0 0-16,0 0 0 0,0 0 0 0,0 0 0 15,6 5 0-15,-6-5 0 0,0 0 0 0,0 0 0 16,6 3 0-16,-6-3 0 0,0 0 0 0,0 0 0 16,0 0 0-16,9 3 0 0,-9-3 0 15,6 2 0-15,-6-2 0 0,0 0 0 0,0 0 0 0,0 0 0 16,0 0 0-16,6 3 0 0,-6-3 0 0,0 0 0 15,9 0 0-15,-9 0 0 0,0 0 0 0,6 0 0 16,2 0 0-16,-8 0-11 0,0 0 11 0,0 0-12 16,6 0 2-16,-6 0 0 0,0 0 0 0,0 0 0 15,0 0-6-15,0 0-2 0,6 0 0 0,-6 0 0 32,0 0-9-32,0 0-1 0,0 0-1 0,0 0 0 15,0 0-86-15,0 0-17 0,0 0-3 0</inkml:trace>
  <inkml:trace contextRef="#ctx0" brushRef="#br0" timeOffset="16853.644">8512 3842 2628 0,'-6'-8'58'0,"-3"0"12"0,-6 3 2 0,-3-6 1 0,0 3-58 0,-2 0-15 0,2-2 0 0,-3-1 0 15,-3-2 0-15,3-3 0 0,-3 0-9 0,1 3 9 16,2 0-20-16,0-1 3 16,-3 1 0-16,3 0 0 0,-3 2 17 0,4 3-8 0,5 6 8 0,-3 2 0 0,-6 2 9 0,9 12 9 15,6 7 2-15,3 8 0 0,3 11-10 0,-3 10-2 16,0 5 0-16,9 11 0 0,6 1 3 0,-3 4 0 16,-3 1 0-16,-3-9 0 0,3-2-11 0,6-16 8 15,3-5-8-15,6-14 8 16,-3-10-31-16,3-13-6 0,2-9-2 0,4-15 0 15,0-16-8-15,0-13-1 0,-3-19-1 0,0-8 0 0,-4-10 28 0,1-11 13 16,-9-5-12-16,-3-3 12 0,0 0 0 0,-6 0 0 16,-3 0 0-16,-3 9 0 0,0 1 0 0,-3 6 0 15,-3 3 9-15,1 5-9 0,-1 13 16 0,0 3-2 16,3 11 0-16,-3 12 0 0,-3 4 30 0,6 15 7 16,6 3 1-16,-3 7 0 0,0 9-1 0,3 5 0 15,0 3 0-15,6 13 0 0,3 5-37 0,3 10-14 0,0 12 11 16,0 12-11-16,6 6 0 0,3 8 0 0,0 0 0 0,2 5 0 15,1 8 0-15,3 0 0 0,3-3 0 0,3-2 0 16,-4-3-20-16,1-5-1 0,0-3 0 0,0-2 0 31,0-9-53-31,2-10-10 0,-2-3-3 0,0-5 0 16,0-5-9-16,-4-8-1 0,4-5-1 0,-6-6 0 16,3-5 19-16,-3-3 4 0,-3-10 1 0,2-1 0 0,-5-2 49 0,0-5 9 0,-3 0 3 0,0-3 0 15,-3-2 41-15,0-1 9 0,0-2 2 0,0 0 0 16,0 0-2-16,-3-1 0 0,0-4 0 0,-3 2 0 15,2-2 8-15,-2-1 2 0,6-2 0 0,0-3 0 16,0 1-14-16,0-4-2 0,-6-2-1 0,3-2 0 16,0 1-7-16,0-4-2 0,-3 0 0 0,-3 2 0 0,-3 0-10 15,0 3-3-15,-6 3 0 0,0 5 0 16,0 2-8-16,-3 9 8 0,-3 5-8 0,4 5 8 0,-7 5 1 16,3 6 0-16,-3 7 0 0,3 6 0 0,0 8 17 15,0 8 3-15,3 7 1 0,1 6 0 0,2 6 1 0,3 2 0 16,3 2 0-16,3-5 0 0,3 3-18 0,6-5-3 15,-1-3-1-15,4-5 0 0,6-9-9 0,3 1-16 16,0-8 4-16,6-5 1 16,-1-6-38-16,7-3-8 0,3-4-2 0,0-6 0 15,2-6-110-15,-5-4-23 0,3-3-4 0,-3-6-428 16,-1-5-87-16</inkml:trace>
  <inkml:trace contextRef="#ctx0" brushRef="#br0" timeOffset="17009.808">9432 3106 2336 0,'0'0'52'0,"0"0"10"0,0 0 2 0,0 0 1 0,-9 6-52 0,0-1-13 0,0 3 0 0,3 5 0 16,0 3 63-16,3 5 9 0,0 5 3 0,9 4 0 16,0 1-62-16,6 4-13 0,0 2 0 0,3-3 0 15,2-2 0-15,7-3 0 0,-3-3 0 0,3-2 8 32,3-5-68-32,-1-1-12 0,1-12-4 0,0-1-652 0,0-2-130 0</inkml:trace>
  <inkml:trace contextRef="#ctx0" brushRef="#br0" timeOffset="17212.915">9702 2159 2696 0,'-5'5'60'0,"2"3"12"0,-3 11 2 0,3-1 1 0,0 9-60 0,3 7-15 15,3 14 0-15,3 5 0 0,0 8 0 0,8 5 0 16,4 0 0-16,6 5 0 0,3 14-8 0,9-6-5 15,8 3-1-15,4 0 0 16,-1-5-138-16,1-5-28 0,-3-1-6 0,-1-10-486 16,-2-11-96-16</inkml:trace>
  <inkml:trace contextRef="#ctx0" brushRef="#br0" timeOffset="17681.516">10551 3040 1839 0,'3'-63'40'0,"0"31"9"0,-6-8 2 0,3 0 1 0,-3 6-42 0,0 0-10 15,-3 5 0-15,-3 2 0 0,3 9 98 0,-3 4 18 0,0 6 3 16,-3 6 1-16,0 10-47 0,0 0-9 0,0 13-1 0,1 5-1 15,2 6-39-15,3 8-8 0,-3 2-2 0,3 3 0 16,3-3-13-16,3 1 0 0,0-4 0 0,3-7 0 31,0-8-37-31,0-6-1 0,3-7 0 0,3-3 0 16,0-13-18-16,0-3-4 0,-1-5-1 0,4-9 0 0,-3-4 41 0,0 2 8 0,-3-2 1 0,0 2 1 16,-3 0 23-16,0 5 5 0,0 6 1 0,0 3 0 15,-3 10 35-15,0 0 7 0,3 10 2 0,3 6 0 16,0 5-19-16,0 3-4 0,0 3-1 0,0 2 0 15,3-3-22-15,0 9-4 0,0-9-1 0,2-2 0 16,-2-6-86 0,6-2-18-16,-3-8-3 0,0-8-1 0,3-5 0 0,0-11 0 0,-3-5 0 15,0-3 0-15,3-13-3 0,-4 0-1 0,7 0 0 0,-3 0 0 16,-3 5 136-16,0 8 28 0,3 6 4 0,-3 7 2 16,0 8 47-16,3 3 10 0,-4 8 1 0,1 11 1 15,6-3-48-15,-3 8-9 0,0 2-3 0,0 1 0 0,3 2-46 0,0-3-10 16,-3-2-1-16,2 0-1 15,1-6-51-15,-3-5-9 0,0-2-3 0,0-3 0 16,0-8-44-16,-3-3-8 0,0-5-3 0,-3-2 0 16,-1-1 37-16,-5-2 7 0,3-5 2 0,-6-1 0 0,0 3 49 0,-3 0 12 15,0 6 0-15,0 2 0 0,0 0 64 0,0 5 16 16,1-2 4-16,2 5 0 0,0 0-15 0,0 0-2 16,-3-5-1-16,3-1 0 0,3 4-66 0,-1-12 0 15,4-1-18-15,3-4 4 16,-3 0-178-16,3-4-36 0,0-6-8 0,3-1-536 0</inkml:trace>
  <inkml:trace contextRef="#ctx0" brushRef="#br0" timeOffset="18040.804">11765 2609 2631 0,'-33'8'58'0,"16"-3"12"0,-7 8 2 0,-3 0 2 0,0 9-59 0,0 1-15 0,1 4 0 0,5-1 0 0,0 9 54 15,3-3 8-15,3-1 2 0,3-2 0 0,6 0-43 0,3-7-8 16,3-1-1-16,0-5-1 15,6-6-60-15,3-4-12 0,0-1-3 0,3-10 0 16,0-3-36-16,3-6-7 0,-3-4-1 0,6-3-1 16,-3-3 30-16,-1-3 7 0,-2-2 0 0,0 11 1 0,0 5 56 0,-3-1 15 15,-3 4 0-15,3 7 0 0,-6 6 47 0,6 7 14 16,-6 4 3-16,3 1 1 0,0 9-16 0,0 0-3 16,3 5-1-16,0 3 0 0,2-11-22 0,4 3-5 15,-3-3-1-15,0-2 0 16,0-14-185-16,3 3-38 0,3-8-7 0,0-8-673 15</inkml:trace>
  <inkml:trace contextRef="#ctx0" brushRef="#br0" timeOffset="18228.532">12015 2741 1486 0,'21'-21'32'0,"-12"8"8"0,3 5 0 0,-3-3 3 0,3-2-35 0,0 2-8 0,0 1 0 0,-1-1 0 15,1 3 76-15,0-2 12 0,-3-1 4 0,3 6 0 16,-6-3-28-16,0 3-6 0,0-3-1 0,-3 2 0 16,-3 6-17-16,0 0-4 0,0 0-1 0,0 0 0 15,0 0 28-15,3 6 5 0,0 7 2 0,-3-3 0 16,-3 1 8-16,3 5 2 0,3 8 0 0,0-6 0 15,0 9-32-15,3-9-7 0,0 6-1 0,9 2 0 16,-3 4-40-16,5-4-11 0,4-5-1 0,0 0 0 31,3-5-148-31,0-8-31 0,0-3-5 0,2-5-512 0,1-7-101 0</inkml:trace>
  <inkml:trace contextRef="#ctx0" brushRef="#br0" timeOffset="18665.656">11881 2823 2592 0,'0'0'57'0,"0"0"12"0,0 0 3 0,6 0 0 0,0 0-58 0,3 0-14 0,3 0 0 0,0-5 0 16,9-3 0-16,0 3 0 0,2-6-12 0,4 0 12 15,9 1-41-15,0-3-2 0,2-1 0 0,1-7 0 16,0 5-132-16,-1 0-26 0,4-5-6 0</inkml:trace>
  <inkml:trace contextRef="#ctx0" brushRef="#br0" timeOffset="18946.875">12346 2082 3154 0,'0'0'89'0,"-6"-2"20"0,0-4-87 0,6 6-22 0,0 0 0 0,0 0 0 15,0 0 0-15,0 0-15 0,6 6 3 0,6-4 0 32,5 9-71-32,1-6-13 0,0 6-4 0,6-1-728 0,-3 4-147 0</inkml:trace>
  <inkml:trace contextRef="#ctx0" brushRef="#br0" timeOffset="19103.433">12733 2651 2599 0,'-9'11'57'0,"6"-1"12"0,3 1 3 0,-3 7 0 0,0 6-57 0,0-3-15 16,0 3 0-16,0-3 0 0,6 1 28 0,-3-1 4 15,0 3 0-15,3-9-822 16,3 1-164-16</inkml:trace>
  <inkml:trace contextRef="#ctx0" brushRef="#br0" timeOffset="19587.314">12959 2760 2347 0,'0'0'52'0,"6"2"10"0,0 1 2 0,3 0 2 0,0 2-53 0,3-3-13 0,-1-4 0 0,1-1 0 15,0-2 11-15,0 0-1 0,3-9 0 0,-3-4 0 32,3-3-37-32,-3 0-7 0,0-3-2 0,-3-3 0 15,2-7-9-15,-2 2-3 0,-3 0 0 0,-6 6 0 0,0-1 39 0,0 1 9 0,-6 7 0 0,0 6 0 16,0 3 8-16,-2 7 4 0,-4-2 1 0,0 10 0 15,-3 0-5-15,3 3-8 0,-3-2 11 0,3 1-11 16,0 1 0-16,6 0 0 0,0-2 0 0,6-6 0 16,0 0 16-16,-3 5-3 0,3-5-1 0,0 0 0 15,9 3 9-15,0-3 2 0,3 2 0 0,0-2 0 16,0 0-8-16,6 0-2 0,-3 0 0 0,3 3 0 16,-4 7 27-16,1-4 4 0,3 7 2 0,0 0 0 15,0 3-26-15,-3 3-4 0,3-1-2 0,-3 1 0 16,-4 2 10-16,1-5 3 0,0 2 0 0,3 1 0 15,-3-11-39-15,0 0-7 0,3 0-1 0,-3-1-1 16,3-14-22-16,-3-1-4 0,2-6-1 0,4 1 0 16,-3-8 8-16,3 0 2 0,-3-11 0 0,3 6 0 0,-3-1 38 0,-1 1 0 15,-2 5 0-15,0 2 0 0,0 8 50 0,0 6 18 16,-3 8 3-16,3 5 1 0,3-3-37 0,-3 8-7 16,0 6-2-16,3-3 0 0,-1 2 10 0,1-5 3 15,0 1 0-15,3-1 0 0,0-8-39 0,0-2 0 16,0-6-9-16,2-2 9 15,-2-6-91-15,0 1-10 0,3-6-3 0,-3 3 0 16,0-1-6-16,-3 6-2 0,-6 6 0 0,2 2 0 16,-2 8-36-16,-3 5-7 0,0 8-1 0,-3 6-550 15</inkml:trace>
  <inkml:trace contextRef="#ctx0" brushRef="#br0" timeOffset="22650.032">8568 4405 2077 0,'0'0'45'16,"-3"-2"10"-16,-3-1 1 0,6 3 4 0,0 0-48 0,0 0-12 0,9-3 0 0,3 1 0 16,6-1 0-16,3-2 0 0,6 0 9 0,3-1-9 0,8-7 8 0,4 0-8 0,9-6 8 0,2 1-8 15,10-6 11-15,5-3-3 0,9-2 0 0,1-2 0 16,5 1 3-16,4-1 0 0,5-1 0 0,3-2 0 16,-3-1-11-16,7 1 8 0,8-3-8 0,3-3 8 15,-3-2 0 1,3-3-8-16,3 2 12 0,0-2-4 0,-3 3 1 0,1-8 0 0,2 2 0 0,-3-2 0 15,-3 2-9-15,-3-7 10 0,0 2-10 0,-2 3 10 16,-7-1-2-16,0-4 0 0,0 4 0 0,1 1 0 16,-7 3 16-16,0 2 2 0,-5 0 1 0,-4-3 0 15,-3 6 9-15,-2-1 3 0,-4 6 0 0,-5 3 0 16,-7 2-3-16,-2 6-1 0,-7 2 0 0,-2 3 0 16,-3 2-10-16,-4 3-1 0,-2 6-1 0,-3-4 0 0,-1 1 1 15,-5 0 0-15,-3 2 0 0,-6 1 0 0,-3 5 3 16,-1-3 1-16,-2 0 0 0,-3 2 0 0,0 1-2 0,-3 0 0 15,0 0 0-15,0-1 0 0,0 4-4 0,-3-6-1 16,-3 2 0-16,3 1 0 0,0 2-6 0,-3-2-2 16,-3 5 0-16,3-5 0 0,3 0-13 0,-3-3 8 15,0 5-8-15,-3 3 0 0,0 0 0 0,6-5 8 16,-3-1-8-16,-3 6 0 0,2-5 0 0,-2 5-10 16,6-3 2-16,-3-4 0 15,0 4-25-15,-3 3-5 0,0 0-1 0,3-3-863 0,0-2-173 16</inkml:trace>
  <inkml:trace contextRef="#ctx0" brushRef="#br0" timeOffset="24939.236">8583 10779 2815 0,'-21'-13'62'0,"10"5"13"0,-7 0 2 0,0 0 2 0,-6 0-63 0,-3-2-16 0,6-1 0 0,-2 0 0 16,-1-2-40-16,0 0-12 0,-3 2-1 0,3 1-1 0,4-1 37 0,-1 1 7 15,-9 2 2-15,6 0 0 16,-3 0 8-16,3 3 0 0,1 5 0 0,-4 0 0 0,-3 2 12 0,6 9 2 16,9-1 0-16,4 9 0 0,-7 5 18 0,9 5 3 15,6 5 1-15,6 8 0 0,3 6-18 0,0 0-3 16,-3 2-1-16,9-2 0 0,8-1-6 0,-8-2-8 16,-6-10 11-16,3-4-11 0,3-7 0 0,-3-3 0 15,0-7-10-15,-3-6 10 0,-6-8-16 0,6-3 5 16,6-10 1-16,-3-6 0 0,-9-7-3 0,3-9-1 15,0-7 0-15,0-6 0 0,-3-10 5 0,-3-5 1 16,-6-6 0-16,3-3 0 0,3-4 8 0,-9-4-10 16,-9 1 10-16,6-3-10 15,3 5 10-15,0 0 0 0,-6 9 8 0,1 1-8 16,-1 9 8-16,6 8-8 0,9 10 8 0,-3 9-8 0,-6 9 0 0,9 7 0 16,6 4 0-16,-3 11 0 0,0 0 20 0,6 13-1 15,6 8 0-15,6 8 0 0,9 6-3 0,2 7-1 16,-8 1 0-16,9 4 0 0,6 3-15 0,-1 3 0 0,-2 3 0 15,0-6 0-15,0 0-9 0,-1-10-5 0,-2-3-1 16,3-8 0 0,-3-5-12-16,-1-5-2 0,4-4-1 0,0-4 0 0,3-3 7 0,-1-3 2 0,1-2 0 0,0 0 0 15,-4-1 10-15,1-2 3 0,6-2 0 0,-6-1 0 16,-1-2 8-16,4-6 0 0,-3 0 0 0,3-4 0 16,-4-4 0-16,-5-5 0 0,-3-5-9 0,-6-5 9 15,0-3-15-15,-7-8 2 0,-5 0 0 0,-6-3 0 16,-6-2-2-16,-2-3 0 0,-7-3 0 0,-3 6 0 15,0 5 15-15,0 8 0 0,0 3 0 0,3 13 0 16,-3 5 12-16,1 13-2 0,2 6 0 0,0 13 0 16,0 10 22-16,3 6 4 0,3 10 0 0,3 6 1 15,3 7-21-15,3 3-4 0,0 6 0 0,6-1-1 16,0-2-3-16,3-5 0 0,0-1 0 0,0-7 0 16,3-8 6-16,0-6 1 0,6-5 0 0,-4-5 0 15,4-5-15-15,3-9 9 0,0-2-9 0,3-3 8 16,0-5-8-16,-1-5-17 0,4-3 4 0,-3-5 1 31,6 0-31-31,-3-6-5 0,-4-2-2 0,4-3 0 0,3-5-150 0,-6-3-31 16,0-5-5-16</inkml:trace>
  <inkml:trace contextRef="#ctx0" brushRef="#br0" timeOffset="25267.282">9446 9649 2023 0,'0'-50'44'0,"0"24"10"0,-2-3 2 0,2-3 0 0,0 3-44 0,0-3-12 15,-6 0 0-15,3 6 0 0,3-3 80 0,-3 2 13 16,-3-2 3-16,-3 3 1 0,3-1-28 0,-3 1-5 15,3-6-2-15,-3 3 0 0,0 0-34 0,-3 0-8 16,3 2 0-16,0 1-1 0,-3-3-10 0,3 5-1 16,-2 3-8-16,-1 2 12 0,0 6-4 0,0 2 0 15,0 3-8-15,0 6 12 0,0 2 1 0,0 5 0 16,0 3 0-16,3 10 0 0,0 9-13 0,0 5 11 16,7 5-11-16,-1 5 10 0,3 6 2 0,3 7 0 15,2 3 0-15,7 6 0 0,0 5 1 0,6 5 1 16,-3 3 0-16,6-1 0 0,3 4 1 0,-1-1 0 0,7 0 0 0,-3 1 0 15,6-1-2-15,2-5 0 0,1 3 0 16,3-6 0-16,-3 1-13 0,2-6 0 0,-2 0 0 0,0-8 0 16,-1-2 0-16,1-6 0 0,-3-2 0 0,3-6 0 15,-4-2-8-15,1-3 8 0,-3-8-12 0,-3-3 12 32,-3-7-55-32,-7-1-4 0,1-4-1 0,-6-9 0 15,-3-2-172-15,-3-9-34 0,-9-4-7 0</inkml:trace>
  <inkml:trace contextRef="#ctx0" brushRef="#br0" timeOffset="25431.039">9396 10123 2374 0,'-12'-16'68'0,"6"11"13"0,0 2-65 0,0 1-16 0,0-4 0 0,0 6 0 0,6 0 80 0,0 0 12 0,0 0 2 0,0 0 1 15,6-2-41-15,6-1-8 0,3 0-2 0,3 3 0 32,6-2-29-32,2-1-7 0,7 3 0 0,3-5-8 15,-3 2 0-15,-1-2 0 0,4-3 0 0,0 3 0 16,0-3-14-16,-4-3-3 0,4-2-1 0,-3-3 0 15,-4-5-164-15,1 0-33 0,0-1-6 0</inkml:trace>
  <inkml:trace contextRef="#ctx0" brushRef="#br0" timeOffset="25556.039">9786 9014 3199 0,'0'0'91'0,"0"0"19"0,0 0-88 0,0 0-22 0,0 0 0 0,0 0 0 15,6 6-47-15,3-4-13 0,6 6-4 0,-4-2-812 16,1 1-162-16</inkml:trace>
  <inkml:trace contextRef="#ctx0" brushRef="#br0" timeOffset="25727.854">10137 9853 3472 0,'-6'16'99'0,"3"-5"20"0,-6 2-95 0,3 8-24 16,0 0 0-16,3 6 0 0,0-4-11 0,0 1-6 16,3-5-2-16,0-3 0 15,3-1-54-15,-3-4-11 0,0-11-3 0,0 0-833 16,0 0-166-16</inkml:trace>
  <inkml:trace contextRef="#ctx0" brushRef="#br0" timeOffset="26009.01">10113 9612 2538 0,'12'-16'56'0,"-9"14"11"0,-3 2 2 0,0 0 3 0,9 0-58 0,0 8-14 0,0 2 0 0,3 6 0 16,3 5 46-16,3 1 6 0,-1 1 2 0,1 4 0 16,0 2-16-16,3 0-3 0,0 0-1 0,3-2 0 15,-1-4-26-15,-2-4-8 0,0-6 0 0,-3-2 0 16,3-6 0-16,-3-2 0 0,0-9 0 0,-4-4-12 16,-2-6 0-16,0-5 1 0,-3-6 0 0,0-2 0 15,-6-3 11-15,3-2-13 0,-3-3 5 0,0 0 8 16,0 3-10-16,0 2 10 0,-3 3 0 0,6 5-9 15,0 5 9-15,-3 6 8 0,3 5-8 0,3 3 11 16,0 5 1-16,3 3 1 0,-4 2 0 0,7 5 0 16,0 4 2-16,0-1 0 0,0 3 0 0,0 0 0 15,3 0-15-15,0-6 11 0,-4 1-11 0,1-3 10 0,0-3-26 16,-3 0-6-16,0-5-1 0,-3 0 0 16,-3-5-160-16,0-6-32 0,-3-7-6 0,-6-6-811 15</inkml:trace>
  <inkml:trace contextRef="#ctx0" brushRef="#br0" timeOffset="26149.59">10539 8782 2198 0,'-6'-22'62'0,"3"14"14"0,0 3-60 0,3-3-16 16,0 3 0-16,0 0 0 0,0 5 113 0,0 0 20 15,0 0 4-15,0 0 1 0,12 2-55 0,0 1-11 0,3 2-3 16,3 3 0-16,2-3-54 0,4 3-15 16,-3 0 0-16,3 0 0 15,3 0-93-15,-1 0-24 0,1 0-5 0,0 0-654 0,-3 3-132 16</inkml:trace>
  <inkml:trace contextRef="#ctx0" brushRef="#br0" timeOffset="26399.566">11012 9252 2300 0,'3'24'51'0,"-3"-10"10"0,0-1 3 0,3 5 0 0,-3-2-52 0,3 3-12 0,0-3 0 0,0-1 0 16,0 1 30-16,0-5 3 0,0-1 1 0,0-4 0 16,0 2-34-16,-3-8-11 0,0 0 0 0,6-6 0 31,0-2-75-31,3-2-15 0,-3-1-3 0,3-2-1 0,0 2 41 0,2-2 9 15,-2 0 2-15,3 0 0 0,3 0 99 0,0-3 20 0,0 2 4 0,0-1 1 16,3-7-2-16,0 4 0 0,2-1 0 0,4-2 0 16,-3-3-33-16,0 3-8 0,0-3 0 0,0 3-1 0,-1-3-15 0,1 3-4 15,-3 0 0-15,3 0 0 16,0 0-8-16,0 2 0 0,-4 1 9 0,1-1-9 0,3 3 0 0,-3 0 0 16,0 1 0-16,0-1 0 15,0 2-18-15,-1-1-8 0,-2 1-2 0,3 1-682 16,-3-3-137-16</inkml:trace>
  <inkml:trace contextRef="#ctx0" brushRef="#br0" timeOffset="26556.097">11554 9141 3128 0,'3'24'69'0,"0"-13"15"0,-3 2 2 0,0 0 1 0,6 3-70 0,0 0-17 0,3 0 0 0,0-3 0 16,0-2-15-16,2-1-6 0,4-2-2 0,0-3 0 31,3-5-202-31,0-5-41 0,-3-3-8 0,3-5-2 0</inkml:trace>
  <inkml:trace contextRef="#ctx0" brushRef="#br0" timeOffset="26743.212">11533 8377 2962 0,'9'-16'65'0,"-6"8"14"0,-3 0 2 0,3 0 3 0,0 0-68 0,0-2-16 0,3-1 0 0,-3 0 0 15,6-2 24-15,0 3 2 0,3-4 0 0,-1 1 0 16,7 0 2-16,0 0 0 0,3-1 0 0,3 1 0 16,-3 0-28-16,5 2 0 0,1 1 0 0,0 2 0 15,-3 3-44-15,0-1 0 0,-3 4-1 0,2 2 0 16,-2 2-123-16,-3 4-24 0,-3 1-4 0,0 4-931 16</inkml:trace>
  <inkml:trace contextRef="#ctx0" brushRef="#br0" timeOffset="27341.508">11988 8726 3186 0,'0'8'70'0,"0"5"14"0,0 3 4 0,3 3 1 0,0 2-71 0,0 3-18 0,0-1 0 0,3 4 0 16,-3-3 0-16,6-1 0 0,-3-1-11 0,6-4 11 31,-3-2-160-31,3-3-26 0,-3-2-5 0,-3-3-1 0,3-6-48 16,0-2-9-16,0-8-3 0,-6-2 0 0,-3-6 24 15,0-3 4-15,0-4 0 0,0-1 1 0,0-3 123 0,3 4 25 0,3 4 5 0,-1 1 1 16,-2 2 313-16,6 5 62 0,0 3 13 0,3 3 2 16,0 0-163-16,0 2-33 0,-3 3-6 0,6 0-2 15,6 0-45-15,0 0-8 0,-4-5-3 0,4-1 0 16,0-2-36-16,0-2-7 0,0-6-2 0,-3-5 0 0,-4-3 4 16,4-3 0-16,-3 1 0 0,-3-3 0 0,-3-3-4 0,-3 6-1 15,3-3 0-15,-6 2 0 0,-3 3-3 0,0 1-1 16,-3 4 0-16,0 3 0 0,-3 3-11 0,0 2 0 15,-3 3 0-15,0 3 0 16,0 0-17-16,0 5-9 0,-3 0-2 0,0 0 0 16,1 2-31-16,-1 1-6 0,3 2-2 0,-3 1 0 15,3-4 14-15,0 4 2 0,6-1 1 0,-3-2 0 0,0-1 50 0,6-2 17 16,0 0 0-16,0 0 0 0,0 0 39 0,0 0 8 16,0 0 2-16,12-2 0 0,-3-1-22 0,3 0-5 15,0 3-1-15,0 0 0 0,6 3 20 0,-4 2 4 0,4 0 1 0,0 6 0 16,0 0-14-16,3-1-2 0,0 6-1 15,2-3 0-15,1 1-15 0,3-4-3 0,0-2-1 0,0-5 0 32,-1-3-56-32,1-6-11 0,-3-7-3 0,3-3 0 0,-6-7 19 0,-1-4 3 0,-5-10 1 0,0-3 0 47,-3-7-26-47,0 2-5 0,-3 0-1 0,0 5 0 0,0 3 52 0,-3 5 14 0,3 11 1 0,-3 3 0 0,0 4 23 0,0 9 5 0,3 2 1 0,-1 6 0 15,1 5-12-15,3 3-1 0,3 4-1 0,0 1 0 16,0 5-10-16,0-2-1 0,0 0-1 0,3-4 0 31,-4-1-26-31,4-4-6 0,-3-4-1 0,3-6 0 16,-3-3-48-16,-3-2-9 0,3-3-3 0,-6-3 0 0,0 0-90 0,2 4-19 15,4-4-3-15,-6 3-777 0</inkml:trace>
  <inkml:trace contextRef="#ctx0" brushRef="#br0" timeOffset="28084.014">7774 11692 3319 0,'-39'-3'73'0,"30"3"15"0,9 0 4 0,-6 0 0 0,0 0-73 0,6 0-19 15,3-2 0-15,15-6 0 16,12-3-19-16,11-2-7 0,7-3-2 0,18-5 0 15,23 0-13-15,12-8-3 0,6-3-1 0,12-5 0 0,12-3 45 0,12-10 0 16,9-6 0-16,6-7 0 0,2-1 0 0,10-10 10 16,0-3-2-16,5-12 0 0,7-7-8 0,2-4-14 15,7-3 3-15,-1-3 1 0,4-5-6 0,-7-1 0 16,-2-4-1-16,-6 2 0 0,-4-5 17 0,1 3-12 0,-4-3 12 16,1 5-10-16,-6-2 10 0,-4 4 0 0,-11 4 0 0,-3 2-8 15,0 6 8-15,-9 2 0 0,-9 2 0 0,-6 6 0 16,-9 3 0-16,-6 2 8 0,-6 11-8 0,-6 0 8 15,-2 6 1-15,-7-4 1 0,-9 1 0 0,-8-1 0 16,-4 1-10-16,-5 2 12 0,-10-2-12 0,-2 2 12 16,-6-3-12-16,-13 1 0 0,-8 5 0 0,-6 0 0 15,-9 5 0-15,-12 5 0 0,-12 1 0 0,-9 2 0 16,-8 2 8-16,-13 1-8 0,-12 5 0 0,-11 5 8 16,-15 1 2-16,-10 4 0 0,-5 4 0 0,-12 4 0 15,-9 9-1-15,-6 2 0 0,3 8 0 0,-9 5 0 16,-6 8-1-16,-3 6 0 0,-3 5 0 0,0 5 0 15,0 3-8-15,-5 5 0 0,-4 5 0 0,-3 3 8 16,-3 1-8-16,-3-1-12 0,-5 5 2 0,-4 0 1 16,-6 1-21-16,-5 2-4 0,-7 2-1 0,1 6 0 15,-7 5-10-15,7 3-3 0,5 5 0 0,7 3 0 16,2 5 48-16,9 8 8 0,4 11 3 0,2 5 0 0,3 5 24 0,6 8 5 16,15 5 0-16,3 9 1 0,0 4-18 0,18 4-4 15,21-1-1-15,6 3 0 0,5 5-18 0,13-8 0 16,11-2 8-16,16-3-8 0,11 3 0 0,9-6 8 15,3 0-8-15,15-4 0 0,21-7 0 0,6-2 0 16,3-7-10-16,8-7 10 16,7-4-89-16,12-6-11 0,8-10-1 0,13-3-750 15,2-8-149-15</inkml:trace>
  <inkml:trace contextRef="#ctx0" brushRef="#br0" timeOffset="28435.629">14611 10022 1130 0,'0'0'32'0,"-3"-5"8"0,-3-3-32 0</inkml:trace>
  <inkml:trace contextRef="#ctx0" brushRef="#br0" timeOffset="101654.006">3062 5853 2372 0,'62'-27'211'0,"22"-5"-169"0,14 1-34 0,9 2-8 15,6 5 0-15,6 8 0 0,3 8 0 0,3 13 0 16,60 14 0-16,-22 15 15 0,-17 16-3 0,-6 14 0 16,-9 13-12-16,-12 10 0 0,-6 8 8 0,-8 8-8 15,-10 11 0-15,-6 10 0 0,-6 11 8 0,-8 11-8 0,-10 10 0 16,-11 5 11-16,-12 1-11 0,-13 2 10 15,-8 11-10-15,-12 7 12 0,-12 9-12 0,-9 12 12 0,-12 12 5 16,-14 7 2-16,-13 11 0 0,-8 13 0 16,-10 16 5-16,-5 8 0 0,-7 2 1 0,-8 3 0 0,-6 0-17 0,-3-7-8 0,-4-12 0 0,-2-10 8 15,-6-10-8-15,-6-17 0 0,3-15 0 0,-3-16-11 16,-3-16 81-16,0-8 16 0,-3-10 3 0,0-14 1 16,3-13-10-16,2-11-1 0,-5-10-1 0,3-16 0 31,9-13-28-31,0-11-6 0,3-16 0 0,0-10-1 0,6-14-21 0,2-10-4 0,7-16-1 0,0-5 0 15,-3-16-17-15,8-11 0 0,7-10 0 0,-1-19-9 16,10-19-29-16,-6-10-6 16,2-18 0-16,7-14-1 0,5-10-11 0,7-16-3 0,2-11 0 0,7-8 0 15,11-5 10-15,-6-5 1 0,12-3 1 0,-8-2 0 0,5-9 18 0,-3 3 3 16,6 6 1-16,-2 4 0 0,-1 6 9 0,3 0 3 16,3 6 0-16,4 2 0 0,2 0 23 0,6 0 5 15,3-8 1-15,12-6 0 0,6-9 3 0,3-9 1 16,12-3 0-16,0-4 0 0,11-9-11 0,10-2-1 15,9-9-8-15,5-4 12 0,7-6-12 0,2 3 8 16,12 5-8-16,7 13 0 0,2 11 15 0,0 16-3 16,1 10-1-16,5 24 0 0,0 17-11 0,-2 20 0 15,-10 13 0-15,0 19 0 0,-2 13-14 0,-4 19-5 16,-5 10-1-16,-1 17 0 16,-2 9-31-16,-4 17-6 0,-5 10-2 0,2 14 0 15,4 12-107-15,-4 14-22 0,-2 11-4 0</inkml:trace>
  <inkml:trace contextRef="#ctx0" brushRef="#br0" timeOffset="102231.992">3315 12666 2991 0,'12'-24'66'0,"6"-11"14"0,11-2 2 0,7-2 2 0,6 7-68 0,5 5-16 0,4 6 0 0,5 5 0 16,-2 8 0-16,0 6 0 0,-4 7-13 0,-2 6 5 16,-1 5 8-16,-2 5 0 0,-3 5 0 0,-6 3 0 15,-1 3 0-15,-8 8 0 0,-3 5 0 0,-9 2 8 16,-3 4-8-16,-6 2 0 0,-3 2 0 0,-9 3 0 16,-6 8 10-16,-6-2-2 0,-6 2-8 0,0-2 12 15,-3-1-4-15,-2 1-8 0,-7-6 11 0,0 0-11 16,3-2 12-16,-2-6-12 0,2-5 12 0,-3-3-12 15,1-7 8-15,2-4-8 0,3-2 0 0,-3-2 0 16,4-6-24 0,2-5-8-16,9 0-1 0,-6-3-1 0,3-2-154 0,6-3-32 0,3-3-5 0,7 0-851 15</inkml:trace>
  <inkml:trace contextRef="#ctx0" brushRef="#br0" timeOffset="102388.562">3767 14669 3294 0,'3'-8'72'0,"-3"8"16"0,3-3 2 0,-3 3 2 0,6-5-73 0,0 5-19 0,0 0 0 0,3 2 0 0,6 1 0 0,0 0 0 15,3 2 0-15,2 3 0 0,1-3 0 0,0 3-19 16,6 0 4-16,0 3 1 16,-1-1-122-16,-2-2-25 0,0 3-5 0,-3-3-1109 15</inkml:trace>
  <inkml:trace contextRef="#ctx0" brushRef="#br0" timeOffset="103842.242">5107 16521 3009 0,'-30'-51'66'0,"15"25"14"0,-6-6 2 0,-6 6 3 0,-2-1-68 0,2 3-17 0,0 3 0 0,3 8 0 0,0-6 0 0,1 6-19 0,2 0 4 0,3 0 1 15,0 7-4-15,3-1-1 0,0 1 0 0,3 4 0 16,3 4 19-16,1 4 17 0,-1 4-3 0,0 3-1 16,3 3-30-16,0 3-7 0,3 2 0 0,3 3-1 15,0-3 17-15,3 3 8 16,3-3-8-16,0 5 8 0,3-7-27 0,0-6 0 0,5 0 0 0,1-2 0 15,0-8-48-15,3-6-9 0,0-8-3 0,0-7 0 16,0 2 36-16,-4-11 7 0,-2-2 2 0,-3 0 0 0,0 0 61 0,0 5 12 16,0 6 2-16,-3 2 1 0,-3 8 45 0,-3 8 9 15,0 0 1-15,0 0 1 0,6 8-55 0,3 5-11 16,-3 3-3-16,3 3 0 0,3-4-13 0,-3 7-8 16,3-7 8-16,-1 1-8 0,7-5 0 0,-3 2 0 15,3-5 0-15,0-3-8 0,3 1-8 0,0-4-2 0,2-2 0 16,-2-2 0-16,3-4 9 0,3 1 9 0,3 2-13 15,-1-2 5-15,1 0 8 0,0-3 0 0,3 3 0 0,2-3 0 47,4-3-85-47,-3-2-15 0,-1-8-4 0,1-3 0 16,0-3-64-16,0-7-12 0,-7-6-4 0,4 3 0 0,-6 3 114 0,0 0 22 0,-6 4 5 0,-10 4 1 0,1 0 95 0,-6 12 19 0,0 1 4 0,-3 8 1 16,-3 5 17-16,0 0 3 0,-9 5 1 0,-3 6 0 15,-5 2 2-15,2 3 0 0,-3 8 0 0,0 2 0 16,3 0-33-16,-3 1-7 0,6-1 0 0,0 1-1 15,3-1-32-15,4 1-7 0,-1-9 0 0,6-2-1 16,0 0-9-16,6-8-2 0,2 5 0 0,4-5 0 31,0-3-8-31,3 3 12 0,3-2-12 0,0-1 12 0,0 3-12 0,0-3 0 0,2 3 0 0,-2 3 0 16,3-3 0-16,-3 5 8 0,-6-3-8 0,3 1 0 16,0 0 0-16,-3 2 0 0,-4 0 8 0,1-2-8 0,-6 2 0 15,0-3 0-15,0 1 9 0,-6-3-9 0,-3 3 0 16,-3-1 8-16,1 1-8 0,-4-3 0 0,-3 0 0 0,0-3 0 15,3 6-10-15,-6-4 10 32,0-1-35-32,-3-4 0 0,1 4 0 0,-1-6 0 0,0 0-113 0,-3-3-22 0,3-8-5 0,0 1-858 15</inkml:trace>
  <inkml:trace contextRef="#ctx0" brushRef="#br0" timeOffset="104322.744">5869 15094 2788 0,'20'-21'79'0,"-20"21"17"0,0 0-76 0,9 8-20 0,6 5 0 0,-3 11 0 16,3 8 11-16,0 13-2 0,0 8 0 0,-3 10 0 16,6 9-1-16,-3 7 0 0,-4 11 0 0,4 8 0 15,-3 5 2-15,3 6 0 0,-3 5 0 0,0-1 0 16,0-4-10-16,3-6 0 0,-3-8 0 0,0-13 0 31,-1-5-46-31,4-16-11 0,-3-8-3 0,0-11 0 16,0-8 20-16,0-10 4 0,0-8 1 0,-3-3 0 15,6-7-1-15,-3-9 0 0,-4-8 0 0,7-4 0 16,0-15-8-16,-3-1-1 0,-3-14-1 0,0-3 0 0,0 1 81 0,0-4 16 0,-3 4 3 0,0-4 1 16,-6 6 42-16,0 3 9 0,-3 0 2 0,0 7 0 15,-3 1-34-15,-3 5-6 0,3 8-2 0,-3 2 0 16,0 6-29-16,-3 8-5 0,-3 2-2 0,3 3 0 0,3 8-18 16,1 2-3-16,-4 1-1 0,3 5 0 15,0 2-8-15,3 4 0 0,0-1-10 0,0-3 10 0,3 1-8 16,3-3 8-16,0 0 0 0,0-6-9 0,3 1 9 15,3-3 0-15,3 2 0 0,-3-2-8 0,3 0 8 0,3-3 0 16,0 1 0-16,2 2-8 0,4-3 8 0,3 0 0 16,0-2 0-16,3-3 0 0,0 8 0 0,2-6 0 15,1-4 10-15,3-1-10 0,0 3 17 0,2-5-2 16,1 2-1-16,3-2 0 0,3 0 2 0,-1-3 0 16,1 0 0-16,3-3 0 0,-7 6-7 0,1-3-1 15,-6 3 0-15,0-3 0 0,-4 2-8 0,-2 6 0 16,-3-5 0-16,-3 3-11 31,-9 4-84-31,3-4-17 0,0 2-3 0,-6-6-765 0,-6 6-154 0</inkml:trace>
  <inkml:trace contextRef="#ctx0" brushRef="#br0" timeOffset="104803.176">7887 14539 3057 0,'24'-42'87'0,"-21"28"18"0,-3 1-84 0,0 5-21 0,8 3 0 0,-2 10 0 15,0 8 8-15,0 6-8 0,0 7 10 0,3 9-10 16,6 7 0-16,-3 6 8 0,-9 10-8 0,6 8 0 16,9 5 0-16,-3 9 9 0,-6 2-9 0,0 5 8 15,-1 3 0-15,4 0 0 0,6-5 0 0,-6-6 0 16,-9 1-8-16,6-6 0 0,6-6 0 0,0-7 0 16,-6-5 0-16,0-9-11 0,3-7 3 0,2-5 0 15,-2-6 8-15,-3-8-8 0,0-3 8 0,0-4-8 16,3-9-4-16,0-5-1 0,3-5 0 0,0-6 0 15,3-8 13-15,5-7 0 0,-2-8 12 0,6-6-12 16,-3-2 12-16,3-3-12 0,-1 0 12 0,-2 2-12 16,0 6 54-16,0 5 4 0,-6 6 1 0,3 5 0 0,-4 5-22 15,1 8-4-15,0 0-1 0,3 8 0 0,-3 3-18 16,3 2-4-16,-3 8-1 0,2 8 0 0,4 1-9 16,-3 1 0-16,3 1 0 0,0 3 8 0,2-3-8 0,1-3 0 15,0 0 0-15,-3-3 0 16,3-4-36-16,-1-1-4 0,1-3 0 0,0-2 0 15,-3-5-61-15,-6-3-13 0,-3-3-2 0,-4-2-757 16,-2 0-151-16</inkml:trace>
  <inkml:trace contextRef="#ctx0" brushRef="#br0" timeOffset="104971.379">8771 14880 3351 0,'0'-5'74'0,"-3"0"15"0,3-1 3 0,0 6 2 0,0 0-75 0,0 0-19 15,0 0 0-15,0 0 0 0,9 3 0 0,3 5 0 16,3 0-11-16,-1 2 11 0,7 4-16 0,0-1 4 16,3 0 1-16,0 3 0 15,5 0-92-15,1 2-18 0,-3-4-4 0,0 1-775 16,0 1-154-16</inkml:trace>
  <inkml:trace contextRef="#ctx0" brushRef="#br0" timeOffset="105400.812">9143 15446 3378 0,'0'0'96'0,"-6"6"20"0,0 4-92 0,-3 6-24 0,6 3 0 0,-3 4 0 15,3 9 9-15,0 3-9 0,0-4 12 0,3 4-12 16,3-6 0-16,0 0 0 0,6-3-12 0,0-2 3 16,-3-3-47-1,6-5-10-15,3-8-2 0,-3-2 0 0,6-6-81 0,-1-6-17 0,1-2-3 16,3-5-1-16,-3-5 101 0,6-9 20 0,-3 6 4 0,-1 0 1 15,1 2 58-15,0 3 12 0,-3 3 2 0,-3 5 1 16,3 6 61-16,-3-1 12 0,2 6 2 0,1-1 1 0,-3 6-58 16,3 3-12-16,3-3-3 0,0 2 0 0,0-2-32 15,2-3 0-15,4-2 0 0,0-3 0 16,3-5-83-16,-1-6-20 0,1-2-4 0,3-6-1 16,3 1 40-16,-4-1 7 0,1 1 1 0,-3 7 1 0,-3 3 79 0,-3 6 16 15,-4 7 4-15,-2 3 0 0,-3 10 72 0,0 4 14 16,0 4 3-16,3 6 1 0,-3 0-71 0,2-1-15 15,-2 1-2-15,3-8-1 0,6-6-32 0,-3-4-9 16,6-9 0-16,2-5 0 16,7-13-58-16,-3 0-16 0,0-9-3 0,2-4-1 0,-2-1 13 0,-3 1 2 0,-6 2 1 15,-1 8 0-15,-2 3 101 0,-6 5 20 0,0 5 4 0,-6 3 1 0,3 3 8 0,-3 5 1 16,0 3 1-16,0 2 0 0,0 5-40 0,3-2-8 16,-1 3-2-16,1-1 0 31,3 1-114-31,-3-3-23 0,0 0-5 0</inkml:trace>
  <inkml:trace contextRef="#ctx0" brushRef="#br0" timeOffset="105900.743">4348 17542 3178 0,'-15'-48'70'0,"9"24"14"0,3-2 4 0,3 0 1 0,3 4-71 16,9-1-18-16,9-4 0 0,8 6 0 0,13-3-30 0,12-2-10 0,5-3-1 15,10-1-1-15,14-4 25 0,6 2 5 0,9-2 0 0,7 2 1 16,5 0 11-16,6 6 0 0,9-1 0 0,6 1 0 16,6 0-8-16,3-1 8 0,2 3-8 0,7-2 8 15,0-1 0-15,6 1 0 0,6-8 0 0,2 2 0 0,-2-3 0 16,3-2 0-16,11 3 0 0,-5-3 0 0,-9 3 8 15,3-4-8-15,14 4 10 0,-5 2-10 0,-4 1 24 0,-2 4-2 16,-3 1 0-16,-3-6 0 0,5 5 5 0,-2 6 1 16,0-5 0-16,-7 2 0 0,-5 3-28 0,-6 0 0 15,3 0 0-15,-9 2 0 0,-9 3 0 0,-6-5 0 16,-6 2 8-16,-6 4-8 0,-6 1 8 0,-12 1-8 16,-2 0 0-16,-7-3 8 15,-9 8-74-15,-8-3-15 0,-13-2-3 0,-2 0-1252 16</inkml:trace>
  <inkml:trace contextRef="#ctx0" brushRef="#br0" timeOffset="106228.755">12108 14700 3394 0,'5'-2'75'0,"4"-1"15"0,0 0 3 0,0 6 3 0,3 0-77 0,-3 2-19 0,3 5 0 0,3 4 0 16,-6 2-12-16,-3-3-5 0,-3 8-2 0,3 0 0 15,-6 6 19-15,0 2 0 0,0 5 0 0,-6 3 0 16,-3 3 0-16,0 0 0 0,-6-1 0 0,3 1 0 0,0 0-10 0,-3-3 10 15,0 0-8-15,-2 0 8 16,5-3-14-16,-6-2 2 0,0 0 1 0,0-3 0 0,0-3-9 0,-3 1-3 16,1-4 0-16,-4 4 0 15,-3-6-95-15,3 6-19 0,-3-9-4 0,1 6-1133 16</inkml:trace>
  <inkml:trace contextRef="#ctx0" brushRef="#br0" timeOffset="106369.39">11732 16145 2698 0,'6'10'76'0,"-3"-7"18"0,-6 2-75 0,6 3-19 0,6 6 0 0,0 1 0 16,0 1 104-16,6 5 16 0,0-2 4 16,0 2 1-16,6-2-73 0,0-1-16 0,-1 3-2 15,4-2-1-15,3-3-25 0,0-3-8 0,0 0 0 0,-1-5 0 32,4 0-176-32,0 0-40 0,0-3-7 0</inkml:trace>
  <inkml:trace contextRef="#ctx0" brushRef="#br0" timeOffset="106478.686">12361 16494 3416 0,'-15'0'97'0,"9"0"20"0,-3 0-93 0,0 0-24 0,-3 3 0 0,0-3 0 15,3 5-21 1,3-2-9-16,6-3-2 0,0 0-924 0,0 0-186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2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8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73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4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5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1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36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36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2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7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4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10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7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4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8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148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45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00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08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7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73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93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51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3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09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45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8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8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80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48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3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87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8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61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0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18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99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123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699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24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47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22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55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090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952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48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customXml" Target="../ink/ink10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2.xml"/><Relationship Id="rId5" Type="http://schemas.openxmlformats.org/officeDocument/2006/relationships/image" Target="../media/image470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ezproxy.stevens.edu:2155/book/programming/python/9781784398781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0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6.xml"/><Relationship Id="rId5" Type="http://schemas.openxmlformats.org/officeDocument/2006/relationships/image" Target="../media/image550.png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customXml" Target="../ink/ink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customXml" Target="../ink/ink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customXml" Target="../ink/ink3.xml"/><Relationship Id="rId4" Type="http://schemas.openxmlformats.org/officeDocument/2006/relationships/image" Target="../media/image37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ustomXml" Target="../ink/ink5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15888" y="3173373"/>
            <a:ext cx="5776232" cy="1926396"/>
          </a:xfrm>
        </p:spPr>
        <p:txBody>
          <a:bodyPr/>
          <a:lstStyle/>
          <a:p>
            <a:r>
              <a:rPr lang="en-US" sz="2800" b="1" dirty="0"/>
              <a:t>More Python Fundamentals:</a:t>
            </a:r>
          </a:p>
          <a:p>
            <a:r>
              <a:rPr lang="en-US" sz="2800" b="1" dirty="0"/>
              <a:t>Classes, Exceptions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Objects, Classes, and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00269027"/>
              </p:ext>
            </p:extLst>
          </p:nvPr>
        </p:nvGraphicFramePr>
        <p:xfrm>
          <a:off x="457200" y="1295400"/>
          <a:ext cx="77851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DF7F5E5-8DE1-44DB-A688-6695C791B0C8}"/>
                  </a:ext>
                </a:extLst>
              </p14:cNvPr>
              <p14:cNvContentPartPr/>
              <p14:nvPr/>
            </p14:nvContentPartPr>
            <p14:xfrm>
              <a:off x="2017440" y="2282040"/>
              <a:ext cx="6832440" cy="3966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DF7F5E5-8DE1-44DB-A688-6695C791B0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8080" y="2272680"/>
                <a:ext cx="6851160" cy="39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4A2DF2-11F3-7947-99EC-D9668C9C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911412"/>
            <a:ext cx="5894103" cy="53160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52ABB6B-9E64-C44C-ABA5-1542AC650542}"/>
              </a:ext>
            </a:extLst>
          </p:cNvPr>
          <p:cNvSpPr/>
          <p:nvPr/>
        </p:nvSpPr>
        <p:spPr>
          <a:xfrm>
            <a:off x="5392187" y="1789687"/>
            <a:ext cx="3686496" cy="744217"/>
          </a:xfrm>
          <a:prstGeom prst="wedgeRoundRectCallout">
            <a:avLst>
              <a:gd name="adj1" fmla="val -90196"/>
              <a:gd name="adj2" fmla="val -216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Initialize the attributes in a new instance of class Rectangle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A6E1EB6-2B55-EE47-A6B5-8278D78F5125}"/>
              </a:ext>
            </a:extLst>
          </p:cNvPr>
          <p:cNvSpPr/>
          <p:nvPr/>
        </p:nvSpPr>
        <p:spPr>
          <a:xfrm>
            <a:off x="5901230" y="2685078"/>
            <a:ext cx="3177453" cy="744217"/>
          </a:xfrm>
          <a:prstGeom prst="wedgeRoundRectCallout">
            <a:avLst>
              <a:gd name="adj1" fmla="val -70522"/>
              <a:gd name="adj2" fmla="val -5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Methods are functions inside the class definition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00DC19-EDCB-FE4B-AEFE-B7DBBEDAAFAC}"/>
              </a:ext>
            </a:extLst>
          </p:cNvPr>
          <p:cNvSpPr/>
          <p:nvPr/>
        </p:nvSpPr>
        <p:spPr>
          <a:xfrm>
            <a:off x="5901231" y="3926971"/>
            <a:ext cx="3177453" cy="744217"/>
          </a:xfrm>
          <a:prstGeom prst="wedgeRoundRectCallout">
            <a:avLst>
              <a:gd name="adj1" fmla="val -61743"/>
              <a:gd name="adj2" fmla="val -2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instances of class Rectangle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6095A4A-5A98-8042-93A0-80592592983E}"/>
              </a:ext>
            </a:extLst>
          </p:cNvPr>
          <p:cNvSpPr/>
          <p:nvPr/>
        </p:nvSpPr>
        <p:spPr>
          <a:xfrm>
            <a:off x="5997844" y="4936609"/>
            <a:ext cx="3110434" cy="1290892"/>
          </a:xfrm>
          <a:prstGeom prst="wedgeRoundRectCallout">
            <a:avLst>
              <a:gd name="adj1" fmla="val -54654"/>
              <a:gd name="adj2" fmla="val -617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instance.method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(args</a:t>
            </a:r>
            <a:r>
              <a:rPr lang="en-US" dirty="0">
                <a:solidFill>
                  <a:schemeClr val="bg1"/>
                </a:solidFill>
              </a:rPr>
              <a:t>) invokes method(self, args) on instance. Python adds the ‘self’ argument automatically.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29B7F4-D7D3-6845-BA07-9695CE3CD29E}"/>
              </a:ext>
            </a:extLst>
          </p:cNvPr>
          <p:cNvSpPr/>
          <p:nvPr/>
        </p:nvSpPr>
        <p:spPr>
          <a:xfrm>
            <a:off x="4282550" y="567235"/>
            <a:ext cx="3420846" cy="585254"/>
          </a:xfrm>
          <a:prstGeom prst="wedgeRoundRectCallout">
            <a:avLst>
              <a:gd name="adj1" fmla="val -103271"/>
              <a:gd name="adj2" fmla="val 531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names use </a:t>
            </a:r>
            <a:r>
              <a:rPr lang="en-US" i="1" dirty="0">
                <a:solidFill>
                  <a:schemeClr val="bg1"/>
                </a:solidFill>
              </a:rPr>
              <a:t>CamelCase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532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82099"/>
            <a:ext cx="9172022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endParaRPr lang="en-US" sz="2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Refers to the memory allocated for that instance of the class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First parameter in every method, including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Data members that are included in every instance of the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Defined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__init__(self)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Accessed as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self</a:t>
            </a:r>
            <a:r>
              <a:rPr lang="en-US" sz="2000" i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.attribute</a:t>
            </a:r>
            <a:endParaRPr lang="en-US" sz="2000" i="1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2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Methods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Functions</a:t>
            </a:r>
            <a:r>
              <a:rPr lang="en-US" sz="24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defined for this class that may access any attribute using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instance.method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Gill Sans MT" charset="0"/>
              <a:cs typeface="Courier New" panose="02070309020205020404" pitchFamily="49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581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Within a class definition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4192" y="3393993"/>
            <a:ext cx="3885251" cy="673100"/>
          </a:xfrm>
          <a:prstGeom prst="wedgeRoundRectCallout">
            <a:avLst>
              <a:gd name="adj1" fmla="val -60705"/>
              <a:gd name="adj2" fmla="val -23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class instance has its own </a:t>
            </a:r>
            <a:r>
              <a:rPr lang="en-US" b="1" dirty="0">
                <a:solidFill>
                  <a:schemeClr val="bg1"/>
                </a:solidFill>
              </a:rPr>
              <a:t>distinct copy </a:t>
            </a:r>
            <a:r>
              <a:rPr lang="en-US" dirty="0">
                <a:solidFill>
                  <a:schemeClr val="bg1"/>
                </a:solidFill>
              </a:rPr>
              <a:t>of the instance attributes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09B4F-19BB-884E-8C38-391E01B0DF61}"/>
              </a:ext>
            </a:extLst>
          </p:cNvPr>
          <p:cNvSpPr/>
          <p:nvPr/>
        </p:nvSpPr>
        <p:spPr>
          <a:xfrm>
            <a:off x="4406105" y="5390183"/>
            <a:ext cx="3885251" cy="673100"/>
          </a:xfrm>
          <a:prstGeom prst="wedgeRoundRectCallout">
            <a:avLst>
              <a:gd name="adj1" fmla="val -60705"/>
              <a:gd name="adj2" fmla="val -543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passes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instance</a:t>
            </a:r>
            <a:r>
              <a:rPr lang="en-US" dirty="0">
                <a:solidFill>
                  <a:schemeClr val="bg1"/>
                </a:solidFill>
              </a:rPr>
              <a:t> as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self</a:t>
            </a:r>
            <a:endParaRPr lang="en-US" sz="1200" dirty="0">
              <a:solidFill>
                <a:schemeClr val="bg1"/>
              </a:solidFill>
              <a:latin typeface="Courier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4E8C03-485C-451D-AB4A-B65E1CDFD5F4}"/>
                  </a:ext>
                </a:extLst>
              </p14:cNvPr>
              <p14:cNvContentPartPr/>
              <p14:nvPr/>
            </p14:nvContentPartPr>
            <p14:xfrm>
              <a:off x="2168280" y="1795320"/>
              <a:ext cx="6243480" cy="4219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4E8C03-485C-451D-AB4A-B65E1CDFD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8920" y="1785960"/>
                <a:ext cx="6262200" cy="42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08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instance of 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60779" y="1409511"/>
            <a:ext cx="4082770" cy="496236"/>
          </a:xfrm>
          <a:prstGeom prst="wedgeRoundRectCallout">
            <a:avLst>
              <a:gd name="adj1" fmla="val -58872"/>
              <a:gd name="adj2" fmla="val 10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294175" y="4579742"/>
            <a:ext cx="4082770" cy="1024739"/>
          </a:xfrm>
          <a:prstGeom prst="wedgeRoundRectCallout">
            <a:avLst>
              <a:gd name="adj1" fmla="val -59467"/>
              <a:gd name="adj2" fmla="val -367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new instance is initialized by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and the attributes are defined and initialized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2680" y="2023217"/>
            <a:ext cx="2051896" cy="890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149" y="1957125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  <p:cxnSp>
        <p:nvCxnSpPr>
          <p:cNvPr id="12" name="Curved Connector 11"/>
          <p:cNvCxnSpPr>
            <a:cxnSpLocks/>
            <a:stCxn id="10" idx="3"/>
            <a:endCxn id="6" idx="1"/>
          </p:cNvCxnSpPr>
          <p:nvPr/>
        </p:nvCxnSpPr>
        <p:spPr>
          <a:xfrm>
            <a:off x="1465048" y="2141791"/>
            <a:ext cx="357632" cy="32665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22680" y="4044435"/>
            <a:ext cx="2051896" cy="9150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label = ‘Rectangle1’ </a:t>
            </a:r>
          </a:p>
          <a:p>
            <a:r>
              <a:rPr lang="en-US" dirty="0">
                <a:solidFill>
                  <a:schemeClr val="tx1"/>
                </a:solidFill>
              </a:rPr>
              <a:t>length = 4</a:t>
            </a:r>
          </a:p>
          <a:p>
            <a:r>
              <a:rPr lang="en-US" dirty="0">
                <a:solidFill>
                  <a:schemeClr val="tx1"/>
                </a:solidFill>
              </a:rPr>
              <a:t>width = 2</a:t>
            </a:r>
          </a:p>
        </p:txBody>
      </p:sp>
      <p:cxnSp>
        <p:nvCxnSpPr>
          <p:cNvPr id="16" name="Curved Connector 15"/>
          <p:cNvCxnSpPr/>
          <p:nvPr/>
        </p:nvCxnSpPr>
        <p:spPr>
          <a:xfrm>
            <a:off x="1443671" y="4280479"/>
            <a:ext cx="379009" cy="1322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013" y="1536415"/>
            <a:ext cx="53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rectangle1 = Rectangle(’Rectangle1’, 4, 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306" y="3140932"/>
            <a:ext cx="715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Rectangle.__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FF0000"/>
                </a:solidFill>
              </a:rPr>
              <a:t>__(rectangle1, ‘Rectangle1’,  4, 2)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232208" y="2087418"/>
            <a:ext cx="4082770" cy="610245"/>
          </a:xfrm>
          <a:prstGeom prst="wedgeRoundRectCallout">
            <a:avLst>
              <a:gd name="adj1" fmla="val -58872"/>
              <a:gd name="adj2" fmla="val 10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allocates space for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625799" y="3499919"/>
            <a:ext cx="4082770" cy="496236"/>
          </a:xfrm>
          <a:prstGeom prst="wedgeRoundRectCallout">
            <a:avLst>
              <a:gd name="adj1" fmla="val -56603"/>
              <a:gd name="adj2" fmla="val -498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calls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with the new instance and arguments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41715-9DCF-684D-9CD2-537F70F6AE67}"/>
              </a:ext>
            </a:extLst>
          </p:cNvPr>
          <p:cNvSpPr txBox="1"/>
          <p:nvPr/>
        </p:nvSpPr>
        <p:spPr>
          <a:xfrm>
            <a:off x="262141" y="4059237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F4DD36-A630-4419-9DB9-44025F96F072}"/>
                  </a:ext>
                </a:extLst>
              </p14:cNvPr>
              <p14:cNvContentPartPr/>
              <p14:nvPr/>
            </p14:nvContentPartPr>
            <p14:xfrm>
              <a:off x="407880" y="746640"/>
              <a:ext cx="8604000" cy="556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F4DD36-A630-4419-9DB9-44025F96F0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520" y="737280"/>
                <a:ext cx="8622720" cy="55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71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60845-50D0-0242-83CD-D4492C9F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5" y="1378324"/>
            <a:ext cx="8144127" cy="41764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__(self,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995914" y="3910967"/>
            <a:ext cx="4082770" cy="1024739"/>
          </a:xfrm>
          <a:prstGeom prst="wedgeRoundRectCallout">
            <a:avLst>
              <a:gd name="adj1" fmla="val -91354"/>
              <a:gd name="adj2" fmla="val -9719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self.</a:t>
            </a:r>
            <a:r>
              <a:rPr lang="en-US" i="1" dirty="0" err="1">
                <a:solidFill>
                  <a:schemeClr val="bg1"/>
                </a:solidFill>
              </a:rPr>
              <a:t>attribute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defines a new </a:t>
            </a:r>
            <a:r>
              <a:rPr lang="en-US" b="1" i="1" dirty="0">
                <a:solidFill>
                  <a:schemeClr val="bg1"/>
                </a:solidFill>
              </a:rPr>
              <a:t>instance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chemeClr val="bg1"/>
                </a:solidFill>
              </a:rPr>
              <a:t>attribute</a:t>
            </a:r>
            <a:r>
              <a:rPr lang="en-US" i="1" dirty="0">
                <a:solidFill>
                  <a:schemeClr val="bg1"/>
                </a:solidFill>
              </a:rPr>
              <a:t> which is distinct to this instance of the 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568890" y="995776"/>
            <a:ext cx="3420846" cy="585254"/>
          </a:xfrm>
          <a:prstGeom prst="wedgeRoundRectCallout">
            <a:avLst>
              <a:gd name="adj1" fmla="val -68386"/>
              <a:gd name="adj2" fmla="val 558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names use </a:t>
            </a:r>
            <a:r>
              <a:rPr lang="en-US" i="1" dirty="0">
                <a:solidFill>
                  <a:schemeClr val="bg1"/>
                </a:solidFill>
              </a:rPr>
              <a:t>CamelCase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4995914" y="2673450"/>
            <a:ext cx="4082770" cy="793112"/>
          </a:xfrm>
          <a:prstGeom prst="wedgeRoundRectCallout">
            <a:avLst>
              <a:gd name="adj1" fmla="val -56603"/>
              <a:gd name="adj2" fmla="val -732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BCE22F3-1F7F-644A-BAE5-1AD8F1C66060}"/>
              </a:ext>
            </a:extLst>
          </p:cNvPr>
          <p:cNvSpPr/>
          <p:nvPr/>
        </p:nvSpPr>
        <p:spPr>
          <a:xfrm>
            <a:off x="5723154" y="1630446"/>
            <a:ext cx="3420846" cy="585254"/>
          </a:xfrm>
          <a:prstGeom prst="wedgeRoundRectCallout">
            <a:avLst>
              <a:gd name="adj1" fmla="val -63855"/>
              <a:gd name="adj2" fmla="val 240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displayed  by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help(Rectangle)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ABECA81E-459F-154E-B7B2-7DFE08A0D859}"/>
              </a:ext>
            </a:extLst>
          </p:cNvPr>
          <p:cNvSpPr/>
          <p:nvPr/>
        </p:nvSpPr>
        <p:spPr>
          <a:xfrm>
            <a:off x="4995914" y="5403419"/>
            <a:ext cx="4082770" cy="921856"/>
          </a:xfrm>
          <a:prstGeom prst="wedgeRoundRectCallout">
            <a:avLst>
              <a:gd name="adj1" fmla="val -38968"/>
              <a:gd name="adj2" fmla="val 2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may have </a:t>
            </a:r>
            <a:r>
              <a:rPr lang="en-US" b="1" i="1" dirty="0">
                <a:solidFill>
                  <a:schemeClr val="bg1"/>
                </a:solidFill>
              </a:rPr>
              <a:t>any</a:t>
            </a:r>
            <a:r>
              <a:rPr lang="en-US" dirty="0">
                <a:solidFill>
                  <a:schemeClr val="bg1"/>
                </a:solidFill>
              </a:rPr>
              <a:t> logic, not just defining and initializing instance attributes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0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60845-50D0-0242-83CD-D4492C9F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5" y="1378324"/>
            <a:ext cx="8144127" cy="41764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73478" y="4444736"/>
            <a:ext cx="4305206" cy="576716"/>
          </a:xfrm>
          <a:prstGeom prst="wedgeRoundRectCallout">
            <a:avLst>
              <a:gd name="adj1" fmla="val -60690"/>
              <a:gd name="adj2" fmla="val 55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 may use any instance attributes along with other arbitrary logic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3481472" y="2854145"/>
            <a:ext cx="4082770" cy="612417"/>
          </a:xfrm>
          <a:prstGeom prst="wedgeRoundRectCallout">
            <a:avLst>
              <a:gd name="adj1" fmla="val -58121"/>
              <a:gd name="adj2" fmla="val 1182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C8F01-F217-F142-87B8-42E5F560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2" y="1115505"/>
            <a:ext cx="6286467" cy="51395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20C0518-3705-A040-8F36-203A45AC085B}"/>
              </a:ext>
            </a:extLst>
          </p:cNvPr>
          <p:cNvSpPr/>
          <p:nvPr/>
        </p:nvSpPr>
        <p:spPr>
          <a:xfrm>
            <a:off x="6490467" y="4058307"/>
            <a:ext cx="2588217" cy="1231870"/>
          </a:xfrm>
          <a:prstGeom prst="wedgeRoundRectCallout">
            <a:avLst>
              <a:gd name="adj1" fmla="val -72790"/>
              <a:gd name="adj2" fmla="val 853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Printing a class instance prints the context, type, and the memory address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D06D5FE-12EC-B247-BA2C-12EFBF7445D3}"/>
              </a:ext>
            </a:extLst>
          </p:cNvPr>
          <p:cNvSpPr/>
          <p:nvPr/>
        </p:nvSpPr>
        <p:spPr>
          <a:xfrm>
            <a:off x="6519985" y="5455403"/>
            <a:ext cx="2588217" cy="909220"/>
          </a:xfrm>
          <a:prstGeom prst="wedgeRoundRectCallout">
            <a:avLst>
              <a:gd name="adj1" fmla="val -109916"/>
              <a:gd name="adj2" fmla="val 188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to encapsulate the information about this instance?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257843" y="4184543"/>
            <a:ext cx="4928947" cy="287778"/>
          </a:xfrm>
          <a:prstGeom prst="wedgeRoundRectCallout">
            <a:avLst>
              <a:gd name="adj1" fmla="val -37575"/>
              <a:gd name="adj2" fmla="val 1038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string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+ string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concatenates string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and string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  <a:latin typeface="Gill Sans MT" charset="0"/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DF5D0-7BC0-7541-89F5-9B3962535465}"/>
              </a:ext>
            </a:extLst>
          </p:cNvPr>
          <p:cNvSpPr txBox="1"/>
          <p:nvPr/>
        </p:nvSpPr>
        <p:spPr>
          <a:xfrm>
            <a:off x="227013" y="1033581"/>
            <a:ext cx="8481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str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__(self) </a:t>
            </a:r>
            <a:r>
              <a:rPr lang="en-US" sz="2800" dirty="0">
                <a:latin typeface="Gill Sans MT" panose="020B0502020104020203" pitchFamily="34" charset="77"/>
              </a:rPr>
              <a:t>is a </a:t>
            </a:r>
            <a:r>
              <a:rPr lang="en-US" sz="2800" b="1" i="1" dirty="0">
                <a:latin typeface="Gill Sans MT" panose="020B0502020104020203" pitchFamily="34" charset="77"/>
              </a:rPr>
              <a:t>magic</a:t>
            </a:r>
            <a:r>
              <a:rPr lang="en-US" sz="2800" dirty="0">
                <a:latin typeface="Gill Sans MT" panose="020B0502020104020203" pitchFamily="34" charset="77"/>
              </a:rPr>
              <a:t> </a:t>
            </a:r>
            <a:r>
              <a:rPr lang="en-US" sz="2800" b="1" i="1" dirty="0">
                <a:latin typeface="Gill Sans MT" panose="020B0502020104020203" pitchFamily="34" charset="77"/>
              </a:rPr>
              <a:t>method</a:t>
            </a:r>
            <a:r>
              <a:rPr lang="en-US" sz="2800" dirty="0">
                <a:latin typeface="Gill Sans MT" panose="020B0502020104020203" pitchFamily="34" charset="77"/>
              </a:rPr>
              <a:t> that returns a string to describe an instance of a class</a:t>
            </a:r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AE473-6F7A-334E-BB91-4DF37FF3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034523"/>
            <a:ext cx="8600081" cy="348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202A1-A029-9244-80B8-DCA0E4A9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5559973"/>
            <a:ext cx="4067002" cy="389754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202500" y="2929180"/>
            <a:ext cx="3948208" cy="1053235"/>
          </a:xfrm>
          <a:prstGeom prst="wedgeRoundRectCallout">
            <a:avLst>
              <a:gd name="adj1" fmla="val -70020"/>
              <a:gd name="adj2" fmla="val 672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Encapsulate relevant  information about this instance of class Rectangle inside the class definition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FE6205-22D9-40EA-BB13-63FF0D766767}"/>
                  </a:ext>
                </a:extLst>
              </p14:cNvPr>
              <p14:cNvContentPartPr/>
              <p14:nvPr/>
            </p14:nvContentPartPr>
            <p14:xfrm>
              <a:off x="53280" y="927720"/>
              <a:ext cx="6346080" cy="4523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FE6205-22D9-40EA-BB13-63FF0D7667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20" y="918360"/>
                <a:ext cx="6364800" cy="45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2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689995-9A1E-7A40-B8B1-BA26094D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3" y="1714509"/>
            <a:ext cx="8514413" cy="33809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Huh???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151909" y="5305207"/>
            <a:ext cx="3778330" cy="659757"/>
          </a:xfrm>
          <a:prstGeom prst="wedgeRoundRectCallout">
            <a:avLst>
              <a:gd name="adj1" fmla="val -31932"/>
              <a:gd name="adj2" fmla="val -688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spelling of __init__(self)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3FA553-C0AD-964A-A7BF-984D00385C2D}"/>
              </a:ext>
            </a:extLst>
          </p:cNvPr>
          <p:cNvSpPr/>
          <p:nvPr/>
        </p:nvSpPr>
        <p:spPr>
          <a:xfrm>
            <a:off x="4930239" y="4435703"/>
            <a:ext cx="3778330" cy="659757"/>
          </a:xfrm>
          <a:prstGeom prst="wedgeRoundRectCallout">
            <a:avLst>
              <a:gd name="adj1" fmla="val -70813"/>
              <a:gd name="adj2" fmla="val -29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Huh?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(self, n) expects an argument</a:t>
            </a:r>
          </a:p>
        </p:txBody>
      </p:sp>
    </p:spTree>
    <p:extLst>
      <p:ext uri="{BB962C8B-B14F-4D97-AF65-F5344CB8AC3E}">
        <p14:creationId xmlns:p14="http://schemas.microsoft.com/office/powerpoint/2010/main" val="74046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056" y="4698608"/>
            <a:ext cx="2229607" cy="15485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57181"/>
            <a:ext cx="8673919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By convention, instance attributes are added in __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Unlike C++ and Java, Python allows adding attributes to an instance of a class at any time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Including an attribute in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__init__(self)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adds the attribute to all instances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C++ and Java require all attributes to be included in the class definition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might be a great feature or a unexpected (unpleasant) surprise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2D91B49-F1B2-42C1-8D2A-9F82A85202D5}"/>
                  </a:ext>
                </a:extLst>
              </p14:cNvPr>
              <p14:cNvContentPartPr/>
              <p14:nvPr/>
            </p14:nvContentPartPr>
            <p14:xfrm>
              <a:off x="366631" y="3104652"/>
              <a:ext cx="8069760" cy="1353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2D91B49-F1B2-42C1-8D2A-9F82A85202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991" y="3095652"/>
                <a:ext cx="8087400" cy="13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11696C1-FB45-4025-8D16-7CF2D9FA2322}"/>
                  </a:ext>
                </a:extLst>
              </p14:cNvPr>
              <p14:cNvContentPartPr/>
              <p14:nvPr/>
            </p14:nvContentPartPr>
            <p14:xfrm>
              <a:off x="2910960" y="298080"/>
              <a:ext cx="5887440" cy="23367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11696C1-FB45-4025-8D16-7CF2D9FA23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1600" y="288720"/>
                <a:ext cx="5906160" cy="23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08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</a:t>
            </a:r>
            <a:r>
              <a:rPr lang="cs-CZ" sz="2400" dirty="0">
                <a:latin typeface="Gill Sans MT"/>
                <a:cs typeface="Gill Sans MT"/>
              </a:rPr>
              <a:t>Python 3 Object-oriented Programming, Second Edition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”</a:t>
            </a:r>
            <a:r>
              <a:rPr lang="cs-CZ" sz="2400" dirty="0">
                <a:latin typeface="Gill Sans MT"/>
                <a:cs typeface="Gill Sans MT"/>
              </a:rPr>
              <a:t>, Dusty Philips, </a:t>
            </a:r>
            <a:r>
              <a:rPr lang="cs-CZ" sz="2400" dirty="0">
                <a:latin typeface="Gill Sans MT"/>
                <a:cs typeface="Gill Sans MT"/>
                <a:hlinkClick r:id="rId5"/>
              </a:rPr>
              <a:t>http://ezproxy.stevens.edu:2155/book/programming/python/9781784398781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030D25-0F20-BB4A-B2F3-4C092956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5" y="1346655"/>
            <a:ext cx="7826583" cy="47493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08384" y="4432797"/>
            <a:ext cx="3670300" cy="660400"/>
          </a:xfrm>
          <a:prstGeom prst="wedgeRoundRectCallout">
            <a:avLst>
              <a:gd name="adj1" fmla="val -58005"/>
              <a:gd name="adj2" fmla="val 150899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Only</a:t>
            </a:r>
            <a:r>
              <a:rPr lang="en-US">
                <a:solidFill>
                  <a:schemeClr val="bg1"/>
                </a:solidFill>
              </a:rPr>
              <a:t> the Stevens instance of college has attribute ‘mascot’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772645" y="2603315"/>
            <a:ext cx="4378062" cy="826679"/>
          </a:xfrm>
          <a:prstGeom prst="wedgeRoundRectCallout">
            <a:avLst>
              <a:gd name="adj1" fmla="val -61901"/>
              <a:gd name="adj2" fmla="val -27481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Stevens instance of College now has attribute ‘mascot’ that was not defined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103191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740700-A046-544E-80B5-AB726CB5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9" y="2388600"/>
            <a:ext cx="6190938" cy="36034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9206698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Every class includes a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attribute that allows you  to restrict accidental attributes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Only attributes included in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will be allowed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Avoid accidental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289631" y="5141692"/>
            <a:ext cx="3067290" cy="625033"/>
          </a:xfrm>
          <a:prstGeom prst="wedgeRoundRectCallout">
            <a:avLst>
              <a:gd name="adj1" fmla="val -68377"/>
              <a:gd name="adj2" fmla="val 48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’mascot’, not ‘ascot’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FF446-9E82-EF49-B6A6-5DA7816A0DAB}"/>
              </a:ext>
            </a:extLst>
          </p:cNvPr>
          <p:cNvSpPr/>
          <p:nvPr/>
        </p:nvSpPr>
        <p:spPr>
          <a:xfrm>
            <a:off x="4932365" y="2885787"/>
            <a:ext cx="3042402" cy="1026646"/>
          </a:xfrm>
          <a:prstGeom prst="wedgeRoundRectCallout">
            <a:avLst>
              <a:gd name="adj1" fmla="val -95829"/>
              <a:gd name="adj2" fmla="val -5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__slots__ is a class attribute that is shared across all instances of class College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61B2C56-7539-400C-B329-33D8D81F7A4D}"/>
                  </a:ext>
                </a:extLst>
              </p14:cNvPr>
              <p14:cNvContentPartPr/>
              <p14:nvPr/>
            </p14:nvContentPartPr>
            <p14:xfrm>
              <a:off x="695160" y="1835640"/>
              <a:ext cx="4560840" cy="11764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61B2C56-7539-400C-B329-33D8D81F7A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1826280"/>
                <a:ext cx="4579560" cy="11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13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Initialize all class instance attributes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init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__(self)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This insures they are defined and initialized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Helps readers to understand which attributes are available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Beware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of typos that don’t generate warnings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Specify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 avoid surprises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Attributes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07E12-1DCE-EC49-AA70-84B86923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8" y="2853685"/>
            <a:ext cx="7029034" cy="330579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A9AA6B4-A172-7140-B71A-F9C2D4BAF6BF}"/>
              </a:ext>
            </a:extLst>
          </p:cNvPr>
          <p:cNvSpPr/>
          <p:nvPr/>
        </p:nvSpPr>
        <p:spPr>
          <a:xfrm>
            <a:off x="4631962" y="2822697"/>
            <a:ext cx="3518746" cy="984805"/>
          </a:xfrm>
          <a:prstGeom prst="wedgeRoundRectCallout">
            <a:avLst>
              <a:gd name="adj1" fmla="val -64941"/>
              <a:gd name="adj2" fmla="val -551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__slots__ defined so attributes can be added anywhere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185338" y="5252604"/>
            <a:ext cx="5965369" cy="870392"/>
          </a:xfrm>
          <a:prstGeom prst="wedgeRoundRectCallout">
            <a:avLst>
              <a:gd name="adj1" fmla="val -57203"/>
              <a:gd name="adj2" fmla="val -5017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Oops!!I I meant to type ‘</a:t>
            </a:r>
            <a:r>
              <a:rPr lang="en-US" err="1">
                <a:solidFill>
                  <a:schemeClr val="bg1"/>
                </a:solidFill>
              </a:rPr>
              <a:t>cnt</a:t>
            </a:r>
            <a:r>
              <a:rPr lang="en-US">
                <a:solidFill>
                  <a:schemeClr val="bg1"/>
                </a:solidFill>
              </a:rPr>
              <a:t>’ but my typo added a new ‘</a:t>
            </a:r>
            <a:r>
              <a:rPr lang="en-US" err="1">
                <a:solidFill>
                  <a:schemeClr val="bg1"/>
                </a:solidFill>
              </a:rPr>
              <a:t>ctn</a:t>
            </a:r>
            <a:r>
              <a:rPr lang="en-US">
                <a:solidFill>
                  <a:schemeClr val="bg1"/>
                </a:solidFill>
              </a:rPr>
              <a:t>’ attribute available ONLY to the f instance of class Foo</a:t>
            </a:r>
          </a:p>
        </p:txBody>
      </p:sp>
    </p:spTree>
    <p:extLst>
      <p:ext uri="{BB962C8B-B14F-4D97-AF65-F5344CB8AC3E}">
        <p14:creationId xmlns:p14="http://schemas.microsoft.com/office/powerpoint/2010/main" val="386148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386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provides a convenient mechanism to represent relationships between objects with an IS-A relationship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9D7F59-931E-444C-9C00-9900D2D98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727218"/>
              </p:ext>
            </p:extLst>
          </p:nvPr>
        </p:nvGraphicFramePr>
        <p:xfrm>
          <a:off x="1377199" y="2315488"/>
          <a:ext cx="5623321" cy="358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96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3487829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Rectangle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5000784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Square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3919629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4302284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3453532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4966487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ADABA0D-E691-5049-94E8-0B7F1E6EB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3212"/>
            <a:ext cx="8673919" cy="141548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defines a new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The new class inherits all of the methods and class 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Allows specialization to add new attributes and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D3A5A80-9497-4C36-A673-02C3D969EA8C}"/>
                  </a:ext>
                </a:extLst>
              </p14:cNvPr>
              <p14:cNvContentPartPr/>
              <p14:nvPr/>
            </p14:nvContentPartPr>
            <p14:xfrm>
              <a:off x="4893480" y="3209040"/>
              <a:ext cx="1913040" cy="2347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D3A5A80-9497-4C36-A673-02C3D969EA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4120" y="3199680"/>
                <a:ext cx="1931760" cy="23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20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778C9-81D4-704D-8EBF-9F61F409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2"/>
            <a:ext cx="7502773" cy="5366129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3997076" y="3780455"/>
            <a:ext cx="3732710" cy="745049"/>
          </a:xfrm>
          <a:prstGeom prst="wedgeRoundRectCallout">
            <a:avLst>
              <a:gd name="adj1" fmla="val -79557"/>
              <a:gd name="adj2" fmla="val 80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inherits all methods from Rectangle, 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3828081" y="5904854"/>
            <a:ext cx="4448014" cy="372687"/>
          </a:xfrm>
          <a:prstGeom prst="wedgeRoundRectCallout">
            <a:avLst>
              <a:gd name="adj1" fmla="val -62544"/>
              <a:gd name="adj2" fmla="val -221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 Square calls Rectangle:__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8E249C5-F7F2-6F4F-B0D0-6D1A6A0604FA}"/>
              </a:ext>
            </a:extLst>
          </p:cNvPr>
          <p:cNvSpPr/>
          <p:nvPr/>
        </p:nvSpPr>
        <p:spPr>
          <a:xfrm>
            <a:off x="4188860" y="5162277"/>
            <a:ext cx="4519709" cy="587593"/>
          </a:xfrm>
          <a:prstGeom prst="wedgeRoundRectCallout">
            <a:avLst>
              <a:gd name="adj1" fmla="val -61809"/>
              <a:gd name="adj2" fmla="val -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  That’s not convenient…  Want a new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846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FFC7D-8AD2-E140-A4FD-7A68E7FF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22934"/>
            <a:ext cx="7041692" cy="50682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479990" y="1455710"/>
            <a:ext cx="4447033" cy="1024020"/>
          </a:xfrm>
          <a:prstGeom prst="wedgeRoundRectCallout">
            <a:avLst>
              <a:gd name="adj1" fmla="val -58782"/>
              <a:gd name="adj2" fmla="val -194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length, width) from Rectangle but we redefined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length).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4804472" y="3370722"/>
            <a:ext cx="4263014" cy="968803"/>
          </a:xfrm>
          <a:prstGeom prst="wedgeRoundRectCallout">
            <a:avLst>
              <a:gd name="adj1" fmla="val -52001"/>
              <a:gd name="adj2" fmla="val 1122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Redefining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lost all of the instance attributes defined in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4F8A792-F29C-5848-9BBA-71A1CE643445}"/>
              </a:ext>
            </a:extLst>
          </p:cNvPr>
          <p:cNvSpPr/>
          <p:nvPr/>
        </p:nvSpPr>
        <p:spPr>
          <a:xfrm>
            <a:off x="5253924" y="4644122"/>
            <a:ext cx="3824760" cy="1127398"/>
          </a:xfrm>
          <a:prstGeom prst="wedgeRoundRectCallout">
            <a:avLst>
              <a:gd name="adj1" fmla="val -28904"/>
              <a:gd name="adj2" fmla="val 352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</a:t>
            </a:r>
            <a:r>
              <a:rPr lang="en-US" b="1" i="1" dirty="0">
                <a:solidFill>
                  <a:schemeClr val="bg1"/>
                </a:solidFill>
              </a:rPr>
              <a:t>could</a:t>
            </a:r>
            <a:r>
              <a:rPr lang="en-US" dirty="0">
                <a:solidFill>
                  <a:schemeClr val="bg1"/>
                </a:solidFill>
              </a:rPr>
              <a:t> include all of the instance attributes from the superclass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but what if the definition of Rectangle  changes?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093A4BE-9F48-D242-9026-88C247FFEF9F}"/>
              </a:ext>
            </a:extLst>
          </p:cNvPr>
          <p:cNvSpPr/>
          <p:nvPr/>
        </p:nvSpPr>
        <p:spPr>
          <a:xfrm>
            <a:off x="4188860" y="341124"/>
            <a:ext cx="3673596" cy="570288"/>
          </a:xfrm>
          <a:prstGeom prst="wedgeRoundRectCallout">
            <a:avLst>
              <a:gd name="adj1" fmla="val -55682"/>
              <a:gd name="adj2" fmla="val 1484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Redefine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1878570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90" y="3493842"/>
            <a:ext cx="1816010" cy="12613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3"/>
            <a:ext cx="8701088" cy="430995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attribute or method from the superclass can be overridden in the subclass,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Overriding a method </a:t>
            </a: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replaces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the definition of the method in the subclass</a:t>
            </a:r>
          </a:p>
          <a:p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Careful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!  If you override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then the superclass’s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is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called (unless you call it explicitly)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C++ automatically invokes the parent’s constructor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 typically defines the instance attributes so those instance attributes won’t be included in the subclass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Instance attributes are not inherited because they are not part of the class definition.  They are created by 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32A24C7-49FE-46B4-8580-C9AC6BF6F7DE}"/>
                  </a:ext>
                </a:extLst>
              </p14:cNvPr>
              <p14:cNvContentPartPr/>
              <p14:nvPr/>
            </p14:nvContentPartPr>
            <p14:xfrm>
              <a:off x="284856" y="2663054"/>
              <a:ext cx="8350200" cy="38700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32A24C7-49FE-46B4-8580-C9AC6BF6F7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216" y="2654054"/>
                <a:ext cx="8367840" cy="38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2EDAF7E-EE89-46F1-9BEB-911D55ADB300}"/>
                  </a:ext>
                </a:extLst>
              </p14:cNvPr>
              <p14:cNvContentPartPr/>
              <p14:nvPr/>
            </p14:nvContentPartPr>
            <p14:xfrm>
              <a:off x="2007720" y="3498480"/>
              <a:ext cx="5993640" cy="10825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2EDAF7E-EE89-46F1-9BEB-911D55ADB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8360" y="3489120"/>
                <a:ext cx="6012360" cy="11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991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C121-AD35-AA46-BF38-55B41068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8" y="911412"/>
            <a:ext cx="6461377" cy="52383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Square: redefine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E64F5A-5B0C-FE47-9183-A14836A98D1F}"/>
              </a:ext>
            </a:extLst>
          </p:cNvPr>
          <p:cNvSpPr/>
          <p:nvPr/>
        </p:nvSpPr>
        <p:spPr>
          <a:xfrm>
            <a:off x="4990454" y="2843463"/>
            <a:ext cx="3622081" cy="938123"/>
          </a:xfrm>
          <a:prstGeom prst="wedgeRoundRectCallout">
            <a:avLst>
              <a:gd name="adj1" fmla="val -49799"/>
              <a:gd name="adj2" fmla="val -216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from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to initialize superclass instance attributes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F6FAB2-C15A-7143-A834-AFFE14B63782}"/>
              </a:ext>
            </a:extLst>
          </p:cNvPr>
          <p:cNvSpPr/>
          <p:nvPr/>
        </p:nvSpPr>
        <p:spPr>
          <a:xfrm>
            <a:off x="4803965" y="5405935"/>
            <a:ext cx="3995058" cy="946410"/>
          </a:xfrm>
          <a:prstGeom prst="wedgeRoundRectCallout">
            <a:avLst>
              <a:gd name="adj1" fmla="val -81913"/>
              <a:gd name="adj2" fmla="val 6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class and instance attributes from Rectangle are available in Square  after calling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4831DDA-0378-EB43-9E27-5AADAAC9399C}"/>
              </a:ext>
            </a:extLst>
          </p:cNvPr>
          <p:cNvSpPr/>
          <p:nvPr/>
        </p:nvSpPr>
        <p:spPr>
          <a:xfrm>
            <a:off x="4990454" y="1392203"/>
            <a:ext cx="3622081" cy="1151344"/>
          </a:xfrm>
          <a:prstGeom prst="wedgeRoundRectCallout">
            <a:avLst>
              <a:gd name="adj1" fmla="val -28534"/>
              <a:gd name="adj2" fmla="val -172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Delegate initializing the superclass to the subclass.  Don’t replicate the code in the subclass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9AF3F0D-1C80-4640-AFE9-05F0F20D6218}"/>
              </a:ext>
            </a:extLst>
          </p:cNvPr>
          <p:cNvSpPr/>
          <p:nvPr/>
        </p:nvSpPr>
        <p:spPr>
          <a:xfrm>
            <a:off x="4803965" y="4476174"/>
            <a:ext cx="3995058" cy="613764"/>
          </a:xfrm>
          <a:prstGeom prst="wedgeRoundRectCallout">
            <a:avLst>
              <a:gd name="adj1" fmla="val -59795"/>
              <a:gd name="adj2" fmla="val 239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is invoked by the call to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75512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4923" y="4520180"/>
            <a:ext cx="8459962" cy="129280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Manager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is-a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Employee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an additional attribute: </a:t>
            </a:r>
            <a:r>
              <a:rPr lang="en-US" sz="26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6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</a:t>
            </a:r>
            <a:r>
              <a:rPr lang="en-US" sz="26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 is different from Employee’s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the same 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6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 Employees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Inheritance: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79828" y="6498852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57BF63A-C469-6D41-85CA-FC0CA4934DDA}"/>
              </a:ext>
            </a:extLst>
          </p:cNvPr>
          <p:cNvSpPr txBox="1">
            <a:spLocks/>
          </p:cNvSpPr>
          <p:nvPr/>
        </p:nvSpPr>
        <p:spPr>
          <a:xfrm>
            <a:off x="663489" y="1075772"/>
            <a:ext cx="2609702" cy="351172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Employee: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300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marL="457200" indent="-457200">
              <a:buFont typeface="Arial" charset="0"/>
              <a:buChar char="•"/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B1C4CD2-AEDF-1040-B71E-4EB24C1E6998}"/>
              </a:ext>
            </a:extLst>
          </p:cNvPr>
          <p:cNvSpPr txBox="1">
            <a:spLocks/>
          </p:cNvSpPr>
          <p:nvPr/>
        </p:nvSpPr>
        <p:spPr>
          <a:xfrm>
            <a:off x="3686593" y="1075251"/>
            <a:ext cx="3671106" cy="338826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Manager:</a:t>
            </a: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lvl="1">
              <a:spcAft>
                <a:spcPts val="600"/>
              </a:spcAft>
            </a:pP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2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C2907-45F3-CF4F-AC2D-ADFD3818D23E}"/>
              </a:ext>
            </a:extLst>
          </p:cNvPr>
          <p:cNvCxnSpPr>
            <a:cxnSpLocks/>
          </p:cNvCxnSpPr>
          <p:nvPr/>
        </p:nvCxnSpPr>
        <p:spPr>
          <a:xfrm>
            <a:off x="1923426" y="2109195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2D749F-580D-5044-BCF3-530E46B2FCE0}"/>
              </a:ext>
            </a:extLst>
          </p:cNvPr>
          <p:cNvCxnSpPr>
            <a:cxnSpLocks/>
          </p:cNvCxnSpPr>
          <p:nvPr/>
        </p:nvCxnSpPr>
        <p:spPr>
          <a:xfrm>
            <a:off x="1923426" y="2446500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E3E5F-2AF2-7A4D-8F54-58CD3DC05301}"/>
              </a:ext>
            </a:extLst>
          </p:cNvPr>
          <p:cNvCxnSpPr>
            <a:cxnSpLocks/>
          </p:cNvCxnSpPr>
          <p:nvPr/>
        </p:nvCxnSpPr>
        <p:spPr>
          <a:xfrm>
            <a:off x="2487991" y="3587402"/>
            <a:ext cx="166555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305086-C229-2046-925E-AAA3DD81C9A5}"/>
              </a:ext>
            </a:extLst>
          </p:cNvPr>
          <p:cNvCxnSpPr>
            <a:cxnSpLocks/>
          </p:cNvCxnSpPr>
          <p:nvPr/>
        </p:nvCxnSpPr>
        <p:spPr>
          <a:xfrm>
            <a:off x="2141948" y="3939162"/>
            <a:ext cx="20115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3507E-28DA-4D41-9066-522C96C3DB08}"/>
              </a:ext>
            </a:extLst>
          </p:cNvPr>
          <p:cNvCxnSpPr>
            <a:cxnSpLocks/>
          </p:cNvCxnSpPr>
          <p:nvPr/>
        </p:nvCxnSpPr>
        <p:spPr>
          <a:xfrm>
            <a:off x="2456994" y="4231046"/>
            <a:ext cx="169655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1C84919-33AE-6C48-B80D-9EAA93FEB02D}"/>
              </a:ext>
            </a:extLst>
          </p:cNvPr>
          <p:cNvSpPr/>
          <p:nvPr/>
        </p:nvSpPr>
        <p:spPr>
          <a:xfrm>
            <a:off x="5969988" y="1532566"/>
            <a:ext cx="2997610" cy="1493950"/>
          </a:xfrm>
          <a:prstGeom prst="wedgeRoundRectCallout">
            <a:avLst>
              <a:gd name="adj1" fmla="val -70409"/>
              <a:gd name="adj2" fmla="val -37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Class Manager inherits all of class Employee’s methods, including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__(). 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4C59334-5A47-6C40-AACF-841C0F9A17E9}"/>
              </a:ext>
            </a:extLst>
          </p:cNvPr>
          <p:cNvSpPr/>
          <p:nvPr/>
        </p:nvSpPr>
        <p:spPr>
          <a:xfrm>
            <a:off x="5969987" y="3483830"/>
            <a:ext cx="3079955" cy="979683"/>
          </a:xfrm>
          <a:prstGeom prst="wedgeRoundRectCallout">
            <a:avLst>
              <a:gd name="adj1" fmla="val -64570"/>
              <a:gd name="adj2" fmla="val -160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attributes or replace method behavior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Objects, classes, and instances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Encapsulation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attributes and methods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Single inheritance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CRC Cards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Catching 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Raising exceptions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Defining custom exceptions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FF1CB-A8D7-3642-A4EA-2079E924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71193"/>
            <a:ext cx="7274167" cy="51789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5130476" y="1704814"/>
            <a:ext cx="3948208" cy="1053235"/>
          </a:xfrm>
          <a:prstGeom prst="wedgeRoundRectCallout">
            <a:avLst>
              <a:gd name="adj1" fmla="val -74338"/>
              <a:gd name="adj2" fmla="val -534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attributes are defined in the class and are shared across all instances of the class</a:t>
            </a:r>
          </a:p>
        </p:txBody>
      </p:sp>
    </p:spTree>
    <p:extLst>
      <p:ext uri="{BB962C8B-B14F-4D97-AF65-F5344CB8AC3E}">
        <p14:creationId xmlns:p14="http://schemas.microsoft.com/office/powerpoint/2010/main" val="236953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2449445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3962400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2881245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32639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2415148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3928103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5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31DB26-774A-FB49-BFBD-8920CE4F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57220"/>
            <a:ext cx="7478916" cy="367315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20107"/>
            <a:ext cx="8689422" cy="4848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 subclass may override a method of the super class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chooses the appropriate method to invoke at run time based upon the type of the instance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966471" y="4221088"/>
            <a:ext cx="4566445" cy="744727"/>
          </a:xfrm>
          <a:prstGeom prst="wedgeRoundRectCallout">
            <a:avLst>
              <a:gd name="adj1" fmla="val -77066"/>
              <a:gd name="adj2" fmla="val 1187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Manager.work</a:t>
            </a:r>
            <a:r>
              <a:rPr lang="en-US" sz="2000" dirty="0">
                <a:solidFill>
                  <a:schemeClr val="bg1"/>
                </a:solidFill>
              </a:rPr>
              <a:t>() overrides </a:t>
            </a:r>
            <a:r>
              <a:rPr lang="en-US" sz="2000" dirty="0" err="1">
                <a:solidFill>
                  <a:schemeClr val="bg1"/>
                </a:solidFill>
              </a:rPr>
              <a:t>Employee.work</a:t>
            </a:r>
            <a:r>
              <a:rPr lang="en-US" sz="2000" dirty="0">
                <a:solidFill>
                  <a:schemeClr val="bg1"/>
                </a:solidFill>
              </a:rPr>
              <a:t>() in instances of Manager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00D238E-1B76-614E-82C5-88437B590FD3}"/>
              </a:ext>
            </a:extLst>
          </p:cNvPr>
          <p:cNvSpPr/>
          <p:nvPr/>
        </p:nvSpPr>
        <p:spPr>
          <a:xfrm>
            <a:off x="4327182" y="3016791"/>
            <a:ext cx="3378748" cy="744727"/>
          </a:xfrm>
          <a:prstGeom prst="wedgeRoundRectCallout">
            <a:avLst>
              <a:gd name="adj1" fmla="val -100460"/>
              <a:gd name="adj2" fmla="val 396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work() is defined in both Employee and Manager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E65B526-0CAF-45CF-A97E-0BE1AA90BA6C}"/>
                  </a:ext>
                </a:extLst>
              </p14:cNvPr>
              <p14:cNvContentPartPr/>
              <p14:nvPr/>
            </p14:nvContentPartPr>
            <p14:xfrm>
              <a:off x="133560" y="122040"/>
              <a:ext cx="2578680" cy="998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E65B526-0CAF-45CF-A97E-0BE1AA90B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00" y="112680"/>
                <a:ext cx="2597400" cy="10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15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A8C77-7BCF-B641-83CD-CB3066E3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886779"/>
            <a:ext cx="7059040" cy="53583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84542" y="5000779"/>
            <a:ext cx="4894142" cy="1244368"/>
          </a:xfrm>
          <a:prstGeom prst="wedgeRoundRectCallout">
            <a:avLst>
              <a:gd name="adj1" fmla="val -37524"/>
              <a:gd name="adj2" fmla="val -73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inherits all methods and class attributes  from Employee,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which initializes instance attributes.  We can also add new attributes and methods to the subclass.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82AC2-FBA5-EC40-916E-2790E1E153CF}"/>
              </a:ext>
            </a:extLst>
          </p:cNvPr>
          <p:cNvSpPr txBox="1"/>
          <p:nvPr/>
        </p:nvSpPr>
        <p:spPr>
          <a:xfrm>
            <a:off x="10972800" y="2014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643AE5D-1361-A44D-BF84-7B091AD792FA}"/>
              </a:ext>
            </a:extLst>
          </p:cNvPr>
          <p:cNvSpPr/>
          <p:nvPr/>
        </p:nvSpPr>
        <p:spPr>
          <a:xfrm>
            <a:off x="3505203" y="3246887"/>
            <a:ext cx="2880099" cy="395214"/>
          </a:xfrm>
          <a:prstGeom prst="wedgeRoundRectCallout">
            <a:avLst>
              <a:gd name="adj1" fmla="val -82360"/>
              <a:gd name="adj2" fmla="val -27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 is-a Employee</a:t>
            </a:r>
          </a:p>
        </p:txBody>
      </p:sp>
    </p:spTree>
    <p:extLst>
      <p:ext uri="{BB962C8B-B14F-4D97-AF65-F5344CB8AC3E}">
        <p14:creationId xmlns:p14="http://schemas.microsoft.com/office/powerpoint/2010/main" val="1664645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DC9A7-6DAC-A841-9E6C-9CE66D36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270860"/>
            <a:ext cx="8713250" cy="48342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Superclass’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12519" y="2776277"/>
            <a:ext cx="3796050" cy="1377269"/>
          </a:xfrm>
          <a:prstGeom prst="wedgeRoundRectCallout">
            <a:avLst>
              <a:gd name="adj1" fmla="val -53618"/>
              <a:gd name="adj2" fmla="val 753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overrides Employee.__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so Employee’s instance attributes are not defined in Manager unless we call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explicitly  </a:t>
            </a:r>
          </a:p>
        </p:txBody>
      </p:sp>
    </p:spTree>
    <p:extLst>
      <p:ext uri="{BB962C8B-B14F-4D97-AF65-F5344CB8AC3E}">
        <p14:creationId xmlns:p14="http://schemas.microsoft.com/office/powerpoint/2010/main" val="64741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2"/>
            <a:ext cx="8662988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inherits all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from the superclass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Super class instance attributes may be available, depending on if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redefined in the subclass or if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called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may add new class attributes, instance attributes, and methods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method,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__(), can be overridden by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If you override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then you may want to call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to create and initialize the superclass’s instance variables in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Or, define instance attributes needed by the subclass but that may defeat the advantages of using inheritance.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873447" cy="33041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supports both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Procedural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and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Object Oriented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Programming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	When to use each approach?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Objects have </a:t>
            </a:r>
            <a:r>
              <a:rPr lang="en-US" sz="2400" b="1" i="1" dirty="0">
                <a:latin typeface="Gill Sans MT" charset="0"/>
                <a:ea typeface="Gill Sans MT" charset="0"/>
                <a:cs typeface="Gill Sans MT" charset="0"/>
              </a:rPr>
              <a:t>both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properties and behaviors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behaviors then a function may be be simpler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properties, then a Python data structure may be better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both, then a class is a good solution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How many instances of an object do you need?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Only one?  A class may be overkill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Many? Class is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inheritance is natural, then classes are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classes anytime they improve readability!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75" y="3208029"/>
            <a:ext cx="2296194" cy="15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0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341862" cy="51705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Task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write a program to summarize a file with the number of lines, words,  and characters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Should we define a class?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Might we need to represent multiple files? </a:t>
            </a:r>
          </a:p>
          <a:p>
            <a:pPr lvl="2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Class instances make that trivial</a:t>
            </a: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Encapsulation makes the code easier to understand, maintain, and reuse</a:t>
            </a:r>
            <a:endParaRPr lang="en-US" sz="2200" dirty="0">
              <a:solidFill>
                <a:schemeClr val="accent1"/>
              </a:solidFill>
              <a:latin typeface="Courier New" panose="02070309020205020404" pitchFamily="49" charset="0"/>
              <a:ea typeface="Gill Sans MT" charset="0"/>
              <a:cs typeface="Courier New" panose="02070309020205020404" pitchFamily="49" charset="0"/>
            </a:endParaRPr>
          </a:p>
          <a:p>
            <a:pPr lvl="2">
              <a:spcAft>
                <a:spcPts val="600"/>
              </a:spcAft>
            </a:pPr>
            <a:endParaRPr lang="en-US" sz="1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22" y="2263649"/>
            <a:ext cx="2296194" cy="153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57C12-AC81-D041-BA77-517E601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8" y="3336096"/>
            <a:ext cx="5714735" cy="9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5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working on a new problem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to identify objects to represent as objects?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to identify the attributes and methods?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72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7794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Class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name of the class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Responsibilities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what must the class do?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Collaborators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other classes that will help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212039" y="2788519"/>
          <a:ext cx="5953642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3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07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Class Name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7A842-4F48-1445-9545-E3773231A8F8}"/>
              </a:ext>
            </a:extLst>
          </p:cNvPr>
          <p:cNvSpPr/>
          <p:nvPr/>
        </p:nvSpPr>
        <p:spPr>
          <a:xfrm>
            <a:off x="227013" y="3718682"/>
            <a:ext cx="2421796" cy="791325"/>
          </a:xfrm>
          <a:prstGeom prst="wedgeRoundRectCallout">
            <a:avLst>
              <a:gd name="adj1" fmla="val 48774"/>
              <a:gd name="adj2" fmla="val 87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attributes or methods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81C1C69-E3F1-B444-92DD-1B2B8DE48649}"/>
              </a:ext>
            </a:extLst>
          </p:cNvPr>
          <p:cNvSpPr/>
          <p:nvPr/>
        </p:nvSpPr>
        <p:spPr>
          <a:xfrm>
            <a:off x="5954783" y="3718681"/>
            <a:ext cx="2421796" cy="791325"/>
          </a:xfrm>
          <a:prstGeom prst="wedgeRoundRectCallout">
            <a:avLst>
              <a:gd name="adj1" fmla="val -69617"/>
              <a:gd name="adj2" fmla="val 832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other classes</a:t>
            </a:r>
          </a:p>
        </p:txBody>
      </p:sp>
    </p:spTree>
    <p:extLst>
      <p:ext uri="{BB962C8B-B14F-4D97-AF65-F5344CB8AC3E}">
        <p14:creationId xmlns:p14="http://schemas.microsoft.com/office/powerpoint/2010/main" val="365977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575412" cy="51107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Writing, testing, reading, and maintaining code is hard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can we do to help?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simple example of a rectangle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Bef>
                <a:spcPts val="1200"/>
              </a:spcBef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That’s pretty simple… What’s the problem? 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1D49-159F-9443-B66B-AC14FE8A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44" y="2676579"/>
            <a:ext cx="6718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848155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CRC cards for the Rock/Paper/Scissors game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Identify a class (frequently nouns in the domain)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responsibilities (verbs associated with classes)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For each responsibility, identify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new classes for new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Iterate as you detect missing classes or collaborators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88626"/>
              </p:ext>
            </p:extLst>
          </p:nvPr>
        </p:nvGraphicFramePr>
        <p:xfrm>
          <a:off x="4633704" y="4414138"/>
          <a:ext cx="4189426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Player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Choose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F84C-09B6-7944-8A8B-D8B75715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87453"/>
              </p:ext>
            </p:extLst>
          </p:nvPr>
        </p:nvGraphicFramePr>
        <p:xfrm>
          <a:off x="392926" y="4414138"/>
          <a:ext cx="4074865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Game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human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computer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Identify 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28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15094" y="1082099"/>
          <a:ext cx="8928906" cy="451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Microsoft Design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82" y="5764596"/>
            <a:ext cx="56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https://msdn.microsoft.com/en-us/library/ee658124.aspx</a:t>
            </a:r>
          </a:p>
        </p:txBody>
      </p:sp>
    </p:spTree>
    <p:extLst>
      <p:ext uri="{BB962C8B-B14F-4D97-AF65-F5344CB8AC3E}">
        <p14:creationId xmlns:p14="http://schemas.microsoft.com/office/powerpoint/2010/main" val="1922308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2250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Design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48606" y="1082099"/>
            <a:ext cx="864502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thing of beauty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There are guidelines and heuristics but no cookbook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learned through study,  experience and review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6842-2C61-9B45-9D58-DA6A0D1C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22" y="3093954"/>
            <a:ext cx="3709906" cy="2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7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7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5129939"/>
            <a:ext cx="8824191" cy="6773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These are all examples of Python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exceptions</a:t>
            </a:r>
          </a:p>
          <a:p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Things don’t always go as planned</a:t>
            </a:r>
            <a:r>
              <a:rPr lang="is-IS" dirty="0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0F8B2-9C35-5D4F-873F-0B9078CA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607"/>
            <a:ext cx="9144000" cy="72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AA3E2-7BD6-3A47-AF1F-5A181D31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3" y="1843193"/>
            <a:ext cx="70485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16CF5-B8C7-4340-BF94-F6FD680D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9077"/>
            <a:ext cx="9144000" cy="68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C0E16-918A-8449-93E7-152DB944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50659"/>
            <a:ext cx="9144000" cy="55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C0A66-66A7-BB48-AABE-5599AA993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33921"/>
            <a:ext cx="9144000" cy="63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1CCBA-1A95-8B47-8022-545107FDA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" y="4327665"/>
            <a:ext cx="9144000" cy="6199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4BA4BEE-27ED-4C84-B7D2-7494B09D5FE6}"/>
                  </a:ext>
                </a:extLst>
              </p14:cNvPr>
              <p14:cNvContentPartPr/>
              <p14:nvPr/>
            </p14:nvContentPartPr>
            <p14:xfrm>
              <a:off x="3758760" y="1749600"/>
              <a:ext cx="3133440" cy="683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4BA4BEE-27ED-4C84-B7D2-7494B09D5F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9400" y="1740240"/>
                <a:ext cx="3152160" cy="7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342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Exceptions: anticipate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77C29-72B7-3F4D-9723-5FF394BF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89315"/>
            <a:ext cx="8743681" cy="3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8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with user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6BF9B-848A-0E4E-9DDB-71A658A5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56841"/>
            <a:ext cx="8621668" cy="3439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4BE21-8E47-0A46-A889-3840B72E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4901360"/>
            <a:ext cx="6483753" cy="8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55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opening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4DDE0-BDE0-9643-A2A5-6201B14D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97658"/>
            <a:ext cx="8458869" cy="44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4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Common Python Built In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66412"/>
              </p:ext>
            </p:extLst>
          </p:nvPr>
        </p:nvGraphicFramePr>
        <p:xfrm>
          <a:off x="227012" y="1001354"/>
          <a:ext cx="8481557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r>
                        <a:rPr lang="en-US" baseline="0" dirty="0"/>
                        <a:t> class for all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ValueError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an invalid value is seen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FileNotFoundError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attempting to open a</a:t>
                      </a:r>
                      <a:r>
                        <a:rPr lang="en-US" baseline="0" dirty="0"/>
                        <a:t> non-existent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StopIteration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by generators to stop 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by </a:t>
                      </a:r>
                      <a:r>
                        <a:rPr lang="en-US" dirty="0" err="1"/>
                        <a:t>system.exit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ArithmeticError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class for exceptions during numeric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ZeroDivisionError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on division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AssertionError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Assert statement fails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AttributeError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accessing</a:t>
                      </a:r>
                      <a:r>
                        <a:rPr lang="en-US" baseline="0" dirty="0"/>
                        <a:t> a non-existent attribute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KeyboardInterrupt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user raises an interrupt, e.g. Ctrl-C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NameError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unknown name is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SyntaxError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Python encounters</a:t>
                      </a:r>
                      <a:r>
                        <a:rPr lang="en-US" baseline="0" dirty="0"/>
                        <a:t> a syntax 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Your 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define and raise your own</a:t>
                      </a:r>
                      <a:r>
                        <a:rPr lang="en-US" baseline="0" dirty="0"/>
                        <a:t>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287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99971"/>
            <a:ext cx="8863590" cy="55491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Raise an exception in your code to identify error conditions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But which exception?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an existing Python exception or build your own with inheritance</a:t>
            </a:r>
          </a:p>
          <a:p>
            <a:pPr>
              <a:spcAft>
                <a:spcPts val="0"/>
              </a:spcAft>
            </a:pP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Raising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2B8CD-A966-E94F-AF1F-2EFB10CF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8" y="1731475"/>
            <a:ext cx="8000123" cy="1456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E6DF5-278F-3C41-A3B4-A6F892F4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2" y="3137153"/>
            <a:ext cx="1838339" cy="44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C3B45-C300-7447-BE98-EC4F4F224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8" y="4593790"/>
            <a:ext cx="7961909" cy="117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61F7D-EA37-0742-991A-B06C40548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2" y="5637348"/>
            <a:ext cx="7023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EE1041B-4365-6A4D-94B9-BF9DBEB3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0" y="2391726"/>
            <a:ext cx="7196419" cy="38178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73053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code works great for one instance of rectangle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does that scale to many rectangles?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if we add or change features?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D16673A-46CB-6D45-B1CB-CFFF9FF2A0F2}"/>
              </a:ext>
            </a:extLst>
          </p:cNvPr>
          <p:cNvSpPr/>
          <p:nvPr/>
        </p:nvSpPr>
        <p:spPr>
          <a:xfrm>
            <a:off x="4620596" y="2391726"/>
            <a:ext cx="3686496" cy="893915"/>
          </a:xfrm>
          <a:prstGeom prst="wedgeRoundRectCallout">
            <a:avLst>
              <a:gd name="adj1" fmla="val -37224"/>
              <a:gd name="adj2" fmla="val 729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Added a new feature (perimeter) to rectangles, but now I need to change code in two places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2C5F463-6BDE-2840-96A1-499055C2AE2C}"/>
              </a:ext>
            </a:extLst>
          </p:cNvPr>
          <p:cNvSpPr/>
          <p:nvPr/>
        </p:nvSpPr>
        <p:spPr>
          <a:xfrm>
            <a:off x="4620594" y="4300655"/>
            <a:ext cx="3686497" cy="567791"/>
          </a:xfrm>
          <a:prstGeom prst="wedgeRoundRectCallout">
            <a:avLst>
              <a:gd name="adj1" fmla="val -49836"/>
              <a:gd name="adj2" fmla="val 901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 Copy/Paste can go wrong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991AE05-C29B-F94A-AB66-1424CF1434EA}"/>
              </a:ext>
            </a:extLst>
          </p:cNvPr>
          <p:cNvSpPr/>
          <p:nvPr/>
        </p:nvSpPr>
        <p:spPr>
          <a:xfrm>
            <a:off x="4974176" y="5586570"/>
            <a:ext cx="3686497" cy="567791"/>
          </a:xfrm>
          <a:prstGeom prst="wedgeRoundRectCallout">
            <a:avLst>
              <a:gd name="adj1" fmla="val -55722"/>
              <a:gd name="adj2" fmla="val 300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That should be 16...</a:t>
            </a:r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2CD471C-AC71-4FD9-86BF-A93B8C17EC21}"/>
                  </a:ext>
                </a:extLst>
              </p14:cNvPr>
              <p14:cNvContentPartPr/>
              <p14:nvPr/>
            </p14:nvContentPartPr>
            <p14:xfrm>
              <a:off x="2561760" y="1330560"/>
              <a:ext cx="3993840" cy="1050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2CD471C-AC71-4FD9-86BF-A93B8C17E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400" y="1321200"/>
                <a:ext cx="4012560" cy="10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534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7801F-B179-8546-AC54-6D0FED47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21275"/>
            <a:ext cx="8150707" cy="26214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Avoid unqualified except, e.g.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Unlike other languages with exceptions, Python uses exceptions for many situations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Unqualified except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429233" y="2695103"/>
            <a:ext cx="4038548" cy="669231"/>
          </a:xfrm>
          <a:prstGeom prst="wedgeRoundRectCallout">
            <a:avLst>
              <a:gd name="adj1" fmla="val -91364"/>
              <a:gd name="adj2" fmla="val 449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block is invoked  for ANY exception, not just the ones you expect</a:t>
            </a:r>
          </a:p>
        </p:txBody>
      </p:sp>
    </p:spTree>
    <p:extLst>
      <p:ext uri="{BB962C8B-B14F-4D97-AF65-F5344CB8AC3E}">
        <p14:creationId xmlns:p14="http://schemas.microsoft.com/office/powerpoint/2010/main" val="2126257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Recall, when it doubt, try it out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What’s the name of the exception for divide by 0?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87782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was the name of </a:t>
            </a:r>
            <a:r>
              <a:rPr lang="en-US">
                <a:latin typeface="Gill Sans MT"/>
                <a:cs typeface="Gill Sans MT"/>
              </a:rPr>
              <a:t>that exception?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5" y="3789683"/>
            <a:ext cx="3668778" cy="736018"/>
          </a:xfrm>
          <a:prstGeom prst="wedgeRoundRectCallout">
            <a:avLst>
              <a:gd name="adj1" fmla="val -87624"/>
              <a:gd name="adj2" fmla="val -64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Here’s the name of the exception to use in the try/except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BAB5E-13EE-DA4E-A292-3F459DE7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" y="2508115"/>
            <a:ext cx="4560163" cy="750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8626-2A87-B44D-ABE4-00FF5F3E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3" y="3276504"/>
            <a:ext cx="5051241" cy="36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7CDB6-6B6B-2341-9F1E-9944D128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3" y="4584995"/>
            <a:ext cx="4244403" cy="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6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8FED6-EC97-1242-993E-10E323B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" y="3086225"/>
            <a:ext cx="5176331" cy="30666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Keep try blocks as small as possible to isolate issues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Exceptions can occur for many reasons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Minimize the lines between the event that may raise an exception and the exception handler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try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47004" y="4085949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code caused the exception to be raised?</a:t>
            </a:r>
          </a:p>
        </p:txBody>
      </p:sp>
    </p:spTree>
    <p:extLst>
      <p:ext uri="{BB962C8B-B14F-4D97-AF65-F5344CB8AC3E}">
        <p14:creationId xmlns:p14="http://schemas.microsoft.com/office/powerpoint/2010/main" val="111429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0343A4-F693-FD42-9C09-B4E5D38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8" y="1162372"/>
            <a:ext cx="5734411" cy="49457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try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56521" y="2106471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Now you can isolate the reason that the exception was raised</a:t>
            </a:r>
          </a:p>
        </p:txBody>
      </p:sp>
    </p:spTree>
    <p:extLst>
      <p:ext uri="{BB962C8B-B14F-4D97-AF65-F5344CB8AC3E}">
        <p14:creationId xmlns:p14="http://schemas.microsoft.com/office/powerpoint/2010/main" val="734178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1650A7-1681-4249-8DBA-AD314475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1" y="1221694"/>
            <a:ext cx="8150707" cy="5027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4" y="5541587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good…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F2450F5-FEB6-D842-9820-12F1A57C8B76}"/>
              </a:ext>
            </a:extLst>
          </p:cNvPr>
          <p:cNvSpPr/>
          <p:nvPr/>
        </p:nvSpPr>
        <p:spPr>
          <a:xfrm>
            <a:off x="4445074" y="1221694"/>
            <a:ext cx="3908512" cy="669231"/>
          </a:xfrm>
          <a:prstGeom prst="wedgeRoundRectCallout">
            <a:avLst>
              <a:gd name="adj1" fmla="val -93006"/>
              <a:gd name="adj2" fmla="val 473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negative values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FA26D7-E20E-8D4F-8415-3D6C715D66E0}"/>
              </a:ext>
            </a:extLst>
          </p:cNvPr>
          <p:cNvSpPr/>
          <p:nvPr/>
        </p:nvSpPr>
        <p:spPr>
          <a:xfrm>
            <a:off x="4445073" y="3735324"/>
            <a:ext cx="4263495" cy="669231"/>
          </a:xfrm>
          <a:prstGeom prst="wedgeRoundRectCallout">
            <a:avLst>
              <a:gd name="adj1" fmla="val -66701"/>
              <a:gd name="adj2" fmla="val 497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invalid input values</a:t>
            </a:r>
          </a:p>
        </p:txBody>
      </p:sp>
    </p:spTree>
    <p:extLst>
      <p:ext uri="{BB962C8B-B14F-4D97-AF65-F5344CB8AC3E}">
        <p14:creationId xmlns:p14="http://schemas.microsoft.com/office/powerpoint/2010/main" val="2900005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A592D1-E550-DD40-AF53-88FC972D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0" y="1098022"/>
            <a:ext cx="7888637" cy="5110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52135" y="4870508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an invalid input value…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432582" y="5726349"/>
            <a:ext cx="3181596" cy="669231"/>
          </a:xfrm>
          <a:prstGeom prst="wedgeRoundRectCallout">
            <a:avLst>
              <a:gd name="adj1" fmla="val -59930"/>
              <a:gd name="adj2" fmla="val -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 so good…</a:t>
            </a:r>
          </a:p>
        </p:txBody>
      </p:sp>
    </p:spTree>
    <p:extLst>
      <p:ext uri="{BB962C8B-B14F-4D97-AF65-F5344CB8AC3E}">
        <p14:creationId xmlns:p14="http://schemas.microsoft.com/office/powerpoint/2010/main" val="3495897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413684-1DFB-B941-8F49-28C5B004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3" y="1139439"/>
            <a:ext cx="7826644" cy="50695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434752" y="5539739"/>
            <a:ext cx="3181596" cy="669231"/>
          </a:xfrm>
          <a:prstGeom prst="wedgeRoundRectCallout">
            <a:avLst>
              <a:gd name="adj1" fmla="val -71302"/>
              <a:gd name="adj2" fmla="val 37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</p:spTree>
    <p:extLst>
      <p:ext uri="{BB962C8B-B14F-4D97-AF65-F5344CB8AC3E}">
        <p14:creationId xmlns:p14="http://schemas.microsoft.com/office/powerpoint/2010/main" val="714332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413684-1DFB-B941-8F49-28C5B004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3" y="1139439"/>
            <a:ext cx="7826644" cy="50695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434752" y="5539739"/>
            <a:ext cx="3181596" cy="669231"/>
          </a:xfrm>
          <a:prstGeom prst="wedgeRoundRectCallout">
            <a:avLst>
              <a:gd name="adj1" fmla="val -71302"/>
              <a:gd name="adj2" fmla="val 37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89F45CA-9F2B-EC40-A555-9AADB8226323}"/>
              </a:ext>
            </a:extLst>
          </p:cNvPr>
          <p:cNvSpPr/>
          <p:nvPr/>
        </p:nvSpPr>
        <p:spPr>
          <a:xfrm>
            <a:off x="4346164" y="2208913"/>
            <a:ext cx="4732519" cy="1130676"/>
          </a:xfrm>
          <a:prstGeom prst="wedgeRoundRectCallout">
            <a:avLst>
              <a:gd name="adj1" fmla="val -57093"/>
              <a:gd name="adj2" fmla="val 858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float(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val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sz="2000" dirty="0">
                <a:solidFill>
                  <a:schemeClr val="bg1"/>
                </a:solidFill>
              </a:rPr>
              <a:t>raises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ValueError</a:t>
            </a:r>
            <a:r>
              <a:rPr lang="en-US" sz="2000" dirty="0">
                <a:solidFill>
                  <a:schemeClr val="bg1"/>
                </a:solidFill>
              </a:rPr>
              <a:t> on error but so does </a:t>
            </a:r>
            <a:r>
              <a:rPr lang="en-US" sz="2000" dirty="0" err="1">
                <a:solidFill>
                  <a:schemeClr val="bg1"/>
                </a:solidFill>
              </a:rPr>
              <a:t>sqrt</a:t>
            </a:r>
            <a:r>
              <a:rPr lang="en-US" sz="2000" dirty="0">
                <a:solidFill>
                  <a:schemeClr val="bg1"/>
                </a:solidFill>
              </a:rPr>
              <a:t>(n) .  Main() doesn’t distinguish between the two cases</a:t>
            </a:r>
          </a:p>
        </p:txBody>
      </p:sp>
    </p:spTree>
    <p:extLst>
      <p:ext uri="{BB962C8B-B14F-4D97-AF65-F5344CB8AC3E}">
        <p14:creationId xmlns:p14="http://schemas.microsoft.com/office/powerpoint/2010/main" val="3583112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11B5CA-CFF8-ED4E-B735-D0EA26F8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83137"/>
            <a:ext cx="7351658" cy="51981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3708412" y="2830182"/>
            <a:ext cx="4889824" cy="573348"/>
          </a:xfrm>
          <a:prstGeom prst="wedgeRoundRectCallout">
            <a:avLst>
              <a:gd name="adj1" fmla="val -54764"/>
              <a:gd name="adj2" fmla="val 115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Limit try/except blocks to just the risky code</a:t>
            </a:r>
          </a:p>
        </p:txBody>
      </p:sp>
    </p:spTree>
    <p:extLst>
      <p:ext uri="{BB962C8B-B14F-4D97-AF65-F5344CB8AC3E}">
        <p14:creationId xmlns:p14="http://schemas.microsoft.com/office/powerpoint/2010/main" val="3962738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B2482C-B5BC-B64D-902D-032BAE47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1" y="3117283"/>
            <a:ext cx="8276095" cy="21971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A8E1809-B047-1E42-B851-8739BC6E0E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778" y="1168448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Raising an exception pops the runtime call stack, returning from functions, until the exception is caught:</a:t>
            </a:r>
          </a:p>
          <a:p>
            <a:pPr marL="914400" lvl="1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 a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try/except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block somewhere in the call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by the Python interpreter (REPL)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8B47C-5632-3F46-9094-596C296E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34" y="5463709"/>
            <a:ext cx="6168715" cy="43309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188860" y="4741129"/>
            <a:ext cx="4889824" cy="573348"/>
          </a:xfrm>
          <a:prstGeom prst="wedgeRoundRectCallout">
            <a:avLst>
              <a:gd name="adj1" fmla="val -45890"/>
              <a:gd name="adj2" fmla="val 81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Exception caught by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32878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 provide encapsulation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bundles data and the operations that work on that data in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single place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Define a “box” that contains everything we need to know about rectangles and reuse that definition many times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both data and functions</a:t>
            </a: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381416B-D2BB-6446-845E-BD0A15DB00C9}"/>
              </a:ext>
            </a:extLst>
          </p:cNvPr>
          <p:cNvSpPr/>
          <p:nvPr/>
        </p:nvSpPr>
        <p:spPr>
          <a:xfrm>
            <a:off x="1282931" y="3626604"/>
            <a:ext cx="2715633" cy="2262753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C9C5D-5D64-BB48-A787-83EFD3CE9527}"/>
              </a:ext>
            </a:extLst>
          </p:cNvPr>
          <p:cNvSpPr txBox="1"/>
          <p:nvPr/>
        </p:nvSpPr>
        <p:spPr>
          <a:xfrm>
            <a:off x="1673818" y="4288042"/>
            <a:ext cx="27122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Rectangle</a:t>
            </a:r>
            <a:r>
              <a:rPr lang="en-US" b="1" i="1" dirty="0"/>
              <a:t>:</a:t>
            </a:r>
          </a:p>
          <a:p>
            <a:r>
              <a:rPr lang="en-US" b="1" i="1" dirty="0"/>
              <a:t>     </a:t>
            </a:r>
            <a:r>
              <a:rPr lang="en-US" dirty="0"/>
              <a:t>length</a:t>
            </a:r>
          </a:p>
          <a:p>
            <a:r>
              <a:rPr lang="en-US" b="1" i="1" dirty="0"/>
              <a:t>     </a:t>
            </a:r>
            <a:r>
              <a:rPr lang="en-US" dirty="0"/>
              <a:t>width</a:t>
            </a:r>
          </a:p>
          <a:p>
            <a:r>
              <a:rPr lang="en-US" dirty="0"/>
              <a:t>     area()</a:t>
            </a:r>
          </a:p>
          <a:p>
            <a:r>
              <a:rPr lang="en-US" dirty="0"/>
              <a:t>     perimeter()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E19AA45-BE59-4745-9D18-29D9E7E52B6C}"/>
              </a:ext>
            </a:extLst>
          </p:cNvPr>
          <p:cNvSpPr txBox="1">
            <a:spLocks/>
          </p:cNvSpPr>
          <p:nvPr/>
        </p:nvSpPr>
        <p:spPr>
          <a:xfrm>
            <a:off x="4220866" y="3626609"/>
            <a:ext cx="4597672" cy="256904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Now it’s easier to create and manipulate many Rectangles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isolate Rectangles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test, enhance, maintain,  and reuse Rectangles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Everything in one place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8B2B5-B8B3-8B4D-B552-4B58E96ECCA0}"/>
              </a:ext>
            </a:extLst>
          </p:cNvPr>
          <p:cNvCxnSpPr/>
          <p:nvPr/>
        </p:nvCxnSpPr>
        <p:spPr>
          <a:xfrm>
            <a:off x="666427" y="475798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F5810-68F6-2846-9646-25D74A99483B}"/>
              </a:ext>
            </a:extLst>
          </p:cNvPr>
          <p:cNvCxnSpPr/>
          <p:nvPr/>
        </p:nvCxnSpPr>
        <p:spPr>
          <a:xfrm>
            <a:off x="666427" y="509636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AEE6EF-CEBB-8146-B7DF-C6564DDFC626}"/>
              </a:ext>
            </a:extLst>
          </p:cNvPr>
          <p:cNvSpPr txBox="1"/>
          <p:nvPr/>
        </p:nvSpPr>
        <p:spPr>
          <a:xfrm>
            <a:off x="707597" y="4388648"/>
            <a:ext cx="74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7427D88-7F7C-4022-95D8-3B50D90F495C}"/>
                  </a:ext>
                </a:extLst>
              </p14:cNvPr>
              <p14:cNvContentPartPr/>
              <p14:nvPr/>
            </p14:nvContentPartPr>
            <p14:xfrm>
              <a:off x="2657160" y="324000"/>
              <a:ext cx="5268240" cy="1512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7427D88-7F7C-4022-95D8-3B50D90F49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7800" y="314640"/>
                <a:ext cx="5286960" cy="15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8DD9D82-E794-4597-A256-17F6808A0A3A}"/>
                  </a:ext>
                </a:extLst>
              </p14:cNvPr>
              <p14:cNvContentPartPr/>
              <p14:nvPr/>
            </p14:nvContentPartPr>
            <p14:xfrm>
              <a:off x="4510800" y="3895560"/>
              <a:ext cx="123840" cy="1720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8DD9D82-E794-4597-A256-17F6808A0A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1440" y="3886200"/>
                <a:ext cx="142560" cy="17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230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00533-AB7C-754D-ADAE-7151DBD0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90893"/>
            <a:ext cx="6700729" cy="5176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no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003802" y="2231755"/>
            <a:ext cx="4704767" cy="2045777"/>
          </a:xfrm>
          <a:prstGeom prst="wedgeRoundRectCallout">
            <a:avLst>
              <a:gd name="adj1" fmla="val -32895"/>
              <a:gd name="adj2" fmla="val 88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REPL calls outer(4)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outer(4) calls inner(4)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inner(4) calls sqrt(4)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sqrt(4) prints message, returns to inner()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 prints message,  returns to outer()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outer() returns to Python REPL</a:t>
            </a:r>
          </a:p>
        </p:txBody>
      </p:sp>
    </p:spTree>
    <p:extLst>
      <p:ext uri="{BB962C8B-B14F-4D97-AF65-F5344CB8AC3E}">
        <p14:creationId xmlns:p14="http://schemas.microsoft.com/office/powerpoint/2010/main" val="1442048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74478-9F4F-CD4E-9FD7-B6278C32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2"/>
            <a:ext cx="7284203" cy="53065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294875" y="2200759"/>
            <a:ext cx="4413694" cy="2200760"/>
          </a:xfrm>
          <a:prstGeom prst="wedgeRoundRectCallout">
            <a:avLst>
              <a:gd name="adj1" fmla="val 19429"/>
              <a:gd name="adj2" fmla="val 477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REPL calls outer(-4)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outer(-4) calls inner(-4)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inner(-4) calls sqrt(-4)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sqrt(-4) raises a </a:t>
            </a:r>
            <a:r>
              <a:rPr lang="en-US" sz="2000" dirty="0" err="1">
                <a:solidFill>
                  <a:schemeClr val="bg1"/>
                </a:solidFill>
              </a:rPr>
              <a:t>ValueError</a:t>
            </a:r>
            <a:r>
              <a:rPr lang="en-US" sz="2000" dirty="0">
                <a:solidFill>
                  <a:schemeClr val="bg1"/>
                </a:solidFill>
              </a:rPr>
              <a:t> Exception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Inner(-4) doesn’t catch the exception so execution flows to outer(-4) where exception is caught</a:t>
            </a:r>
          </a:p>
        </p:txBody>
      </p:sp>
    </p:spTree>
    <p:extLst>
      <p:ext uri="{BB962C8B-B14F-4D97-AF65-F5344CB8AC3E}">
        <p14:creationId xmlns:p14="http://schemas.microsoft.com/office/powerpoint/2010/main" val="4234389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7CC3D6-43D2-274F-BA91-0D8D4C28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46027"/>
            <a:ext cx="8560092" cy="45324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Define your own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30884" y="2073785"/>
            <a:ext cx="3456221" cy="669231"/>
          </a:xfrm>
          <a:prstGeom prst="wedgeRoundRectCallout">
            <a:avLst>
              <a:gd name="adj1" fmla="val -67794"/>
              <a:gd name="adj2" fmla="val -512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NegativeInputError</a:t>
            </a:r>
            <a:r>
              <a:rPr lang="en-US" dirty="0">
                <a:solidFill>
                  <a:schemeClr val="bg1"/>
                </a:solidFill>
              </a:rPr>
              <a:t> can be used anywhere you use exceptions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8040E4-80C1-0549-964B-5290AAF8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9" y="5778486"/>
            <a:ext cx="7942423" cy="3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Look Before You Leap (C++, Java)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Check carefully before attempting something risky to avoid exceptions</a:t>
            </a:r>
          </a:p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Easier to Ask Forgiveness than Permission</a:t>
            </a:r>
            <a:r>
              <a:rPr lang="en-US" sz="2800" baseline="30000" dirty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(Python)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maintainable code that assumes everything is okay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Handle the situations where something goes wrong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Leads to more readable and maintainable code</a:t>
            </a: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baseline="30000" dirty="0">
                <a:latin typeface="Gill Sans MT" charset="0"/>
                <a:ea typeface="ＭＳ Ｐゴシック" charset="0"/>
              </a:rPr>
              <a:t>1</a:t>
            </a:r>
            <a:r>
              <a:rPr lang="en-US" sz="2400" dirty="0">
                <a:latin typeface="Gill Sans MT" charset="0"/>
                <a:ea typeface="ＭＳ Ｐゴシック" charset="0"/>
              </a:rPr>
              <a:t>Attributed to Admiral Grace Hopper, a computing pioneer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vs EAFP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60" y="625533"/>
            <a:ext cx="2004740" cy="118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90" y="4528491"/>
            <a:ext cx="1216419" cy="16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2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43442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LBYL: (Java, C++)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double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(float n, float d)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if (d == 0)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cerr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&lt;&lt; “divide by 0”;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0;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 else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return n/d;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}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</a:t>
            </a:r>
            <a:r>
              <a:rPr lang="en-US" dirty="0" err="1">
                <a:latin typeface="Gill Sans MT"/>
                <a:cs typeface="Gill Sans MT"/>
              </a:rPr>
              <a:t>vs</a:t>
            </a:r>
            <a:r>
              <a:rPr lang="en-US" dirty="0">
                <a:latin typeface="Gill Sans MT"/>
                <a:cs typeface="Gill Sans MT"/>
              </a:rPr>
              <a:t> EAFP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431494" y="1358959"/>
            <a:ext cx="5347506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EAFP: (Python)</a:t>
            </a: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def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(n, d):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try: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n/d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except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ZeroDivisionError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print(“divide by 0”)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        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13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help to design and organize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Better encapsulation/compartmentalization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Break big problems into small, more manageable chunks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duplicate code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Increase reusability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Improve readability, maintainability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objects?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31" y="2847172"/>
            <a:ext cx="1754299" cy="2708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AFF3CF4-259F-4060-8965-6B8547B4E834}"/>
                  </a:ext>
                </a:extLst>
              </p14:cNvPr>
              <p14:cNvContentPartPr/>
              <p14:nvPr/>
            </p14:nvContentPartPr>
            <p14:xfrm>
              <a:off x="1223280" y="573480"/>
              <a:ext cx="7190640" cy="5588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AFF3CF4-259F-4060-8965-6B8547B4E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920" y="564120"/>
                <a:ext cx="7209360" cy="56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0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have properties and behaviors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Define classes to represent objects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Classes have attributes and methods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Properties are represented as attributes with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 are represented as functions that perform some behavior for the object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Classes represent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76774374"/>
              </p:ext>
            </p:extLst>
          </p:nvPr>
        </p:nvGraphicFramePr>
        <p:xfrm>
          <a:off x="774700" y="32361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4868060"/>
              </p:ext>
            </p:extLst>
          </p:nvPr>
        </p:nvGraphicFramePr>
        <p:xfrm>
          <a:off x="5181600" y="32742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Notched Right Arrow 7"/>
          <p:cNvSpPr/>
          <p:nvPr/>
        </p:nvSpPr>
        <p:spPr>
          <a:xfrm>
            <a:off x="3822700" y="4493434"/>
            <a:ext cx="1193800" cy="571500"/>
          </a:xfrm>
          <a:prstGeom prst="notch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BDBF85B-631C-42A0-8D42-D767B20FDEF7}"/>
                  </a:ext>
                </a:extLst>
              </p14:cNvPr>
              <p14:cNvContentPartPr/>
              <p14:nvPr/>
            </p14:nvContentPartPr>
            <p14:xfrm>
              <a:off x="220320" y="290520"/>
              <a:ext cx="6505920" cy="2532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BDBF85B-631C-42A0-8D42-D767B20FDE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960" y="281160"/>
                <a:ext cx="6524640" cy="25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0194" y="1082099"/>
            <a:ext cx="8763806" cy="153377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classes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represent objects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Numbers, functions, classes, exceptions,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Classes allows defining compound data types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enhances consistency and predictability</a:t>
            </a:r>
          </a:p>
          <a:p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Everything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in Python is an object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7313185"/>
              </p:ext>
            </p:extLst>
          </p:nvPr>
        </p:nvGraphicFramePr>
        <p:xfrm>
          <a:off x="2795557" y="3314057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6363946-5A67-4567-B6A3-8357157C61EE}"/>
                  </a:ext>
                </a:extLst>
              </p14:cNvPr>
              <p14:cNvContentPartPr/>
              <p14:nvPr/>
            </p14:nvContentPartPr>
            <p14:xfrm>
              <a:off x="718560" y="989640"/>
              <a:ext cx="8342640" cy="4037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6363946-5A67-4567-B6A3-8357157C61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200" y="980280"/>
                <a:ext cx="8361360" cy="40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294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153138</TotalTime>
  <Words>2945</Words>
  <Application>Microsoft Office PowerPoint</Application>
  <PresentationFormat>全屏显示(4:3)</PresentationFormat>
  <Paragraphs>745</Paragraphs>
  <Slides>65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65</vt:i4>
      </vt:variant>
    </vt:vector>
  </HeadingPairs>
  <TitlesOfParts>
    <vt:vector size="82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Acknowledgements</vt:lpstr>
      <vt:lpstr>Today’s topics</vt:lpstr>
      <vt:lpstr>What problem are we trying to solve?</vt:lpstr>
      <vt:lpstr>What could possibly go wrong?</vt:lpstr>
      <vt:lpstr>Objects provide encapsulation</vt:lpstr>
      <vt:lpstr>Why objects?</vt:lpstr>
      <vt:lpstr>Classes represent objects</vt:lpstr>
      <vt:lpstr>Object Oriented Programming</vt:lpstr>
      <vt:lpstr>Objects, Classes, and Instances</vt:lpstr>
      <vt:lpstr>class Rectangle</vt:lpstr>
      <vt:lpstr>Within a class definition…</vt:lpstr>
      <vt:lpstr>Create a new instance of class Rectangle</vt:lpstr>
      <vt:lpstr>Inside class Rectangle: __init__(self, …)</vt:lpstr>
      <vt:lpstr>Inside class Rectangle: methods</vt:lpstr>
      <vt:lpstr>Printing class instances</vt:lpstr>
      <vt:lpstr>Printing class instances</vt:lpstr>
      <vt:lpstr>Huh???  What could possibly go wrong?</vt:lpstr>
      <vt:lpstr>Attributes can be added anytime</vt:lpstr>
      <vt:lpstr>Attributes can be added anytime</vt:lpstr>
      <vt:lpstr>Avoid accidental attributes</vt:lpstr>
      <vt:lpstr>Attributes guidelines</vt:lpstr>
      <vt:lpstr>Inheritance</vt:lpstr>
      <vt:lpstr>Single Inheritance</vt:lpstr>
      <vt:lpstr>class Square</vt:lpstr>
      <vt:lpstr>class Square</vt:lpstr>
      <vt:lpstr>Overriding __init__()</vt:lpstr>
      <vt:lpstr>class Square: redefine __init__()</vt:lpstr>
      <vt:lpstr>Single Inheritance: Employee</vt:lpstr>
      <vt:lpstr>class Employee</vt:lpstr>
      <vt:lpstr>Single Inheritance</vt:lpstr>
      <vt:lpstr>Overriding methods</vt:lpstr>
      <vt:lpstr>class Manager</vt:lpstr>
      <vt:lpstr>Overriding Superclass’ __init__()</vt:lpstr>
      <vt:lpstr>Single Inheritance Summary</vt:lpstr>
      <vt:lpstr>When to use OOP?</vt:lpstr>
      <vt:lpstr>When to use OOP?</vt:lpstr>
      <vt:lpstr>Object Oriented Design</vt:lpstr>
      <vt:lpstr>CRC Cards</vt:lpstr>
      <vt:lpstr>CRC Cards Example</vt:lpstr>
      <vt:lpstr>Microsoft Design Guidelines</vt:lpstr>
      <vt:lpstr>Design Summary</vt:lpstr>
      <vt:lpstr>PowerPoint 演示文稿</vt:lpstr>
      <vt:lpstr>Things don’t always go as planned…</vt:lpstr>
      <vt:lpstr>Exceptions: anticipate problems</vt:lpstr>
      <vt:lpstr>Anticipate problems with user input</vt:lpstr>
      <vt:lpstr>Anticipate problems opening a file</vt:lpstr>
      <vt:lpstr>Common Python Built In Exceptions</vt:lpstr>
      <vt:lpstr>Raising exceptions</vt:lpstr>
      <vt:lpstr>Unqualified except</vt:lpstr>
      <vt:lpstr>What was the name of that exception?</vt:lpstr>
      <vt:lpstr>Keep try blocks small</vt:lpstr>
      <vt:lpstr>Keep try blocks small</vt:lpstr>
      <vt:lpstr>What could possibly go wrong?</vt:lpstr>
      <vt:lpstr>What could possibly go wrong?</vt:lpstr>
      <vt:lpstr>What could possibly go wrong?</vt:lpstr>
      <vt:lpstr>What could possibly go wrong?</vt:lpstr>
      <vt:lpstr>What could possibly go wrong?</vt:lpstr>
      <vt:lpstr>Program flow with exceptions</vt:lpstr>
      <vt:lpstr>Program flow with no exceptions</vt:lpstr>
      <vt:lpstr>Program flow with exceptions</vt:lpstr>
      <vt:lpstr>Define your own exceptions</vt:lpstr>
      <vt:lpstr>LBYL vs EAFP Strategies</vt:lpstr>
      <vt:lpstr>LBYL vs EAFP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子煜 张</cp:lastModifiedBy>
  <cp:revision>2173</cp:revision>
  <cp:lastPrinted>2014-07-29T20:42:09Z</cp:lastPrinted>
  <dcterms:created xsi:type="dcterms:W3CDTF">2013-11-01T14:42:31Z</dcterms:created>
  <dcterms:modified xsi:type="dcterms:W3CDTF">2018-09-09T20:19:57Z</dcterms:modified>
</cp:coreProperties>
</file>